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>
      <p:cViewPr varScale="1">
        <p:scale>
          <a:sx n="108" d="100"/>
          <a:sy n="108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83B-7FEE-4610-85F4-DF071D6A5B1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038-095B-475A-962D-96F79D27FE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83B-7FEE-4610-85F4-DF071D6A5B1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038-095B-475A-962D-96F79D27F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83B-7FEE-4610-85F4-DF071D6A5B1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038-095B-475A-962D-96F79D27F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83B-7FEE-4610-85F4-DF071D6A5B1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038-095B-475A-962D-96F79D27F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83B-7FEE-4610-85F4-DF071D6A5B1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038-095B-475A-962D-96F79D27FE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83B-7FEE-4610-85F4-DF071D6A5B1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038-095B-475A-962D-96F79D27F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83B-7FEE-4610-85F4-DF071D6A5B1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038-095B-475A-962D-96F79D27F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83B-7FEE-4610-85F4-DF071D6A5B1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038-095B-475A-962D-96F79D27F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83B-7FEE-4610-85F4-DF071D6A5B1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038-095B-475A-962D-96F79D27F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83B-7FEE-4610-85F4-DF071D6A5B1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F038-095B-475A-962D-96F79D27FE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A83B-7FEE-4610-85F4-DF071D6A5B1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13F038-095B-475A-962D-96F79D27FE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65A83B-7FEE-4610-85F4-DF071D6A5B1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13F038-095B-475A-962D-96F79D27FE2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895600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mtClean="0"/>
              <a:t>PESITO Inc.</a:t>
            </a:r>
            <a:endParaRPr lang="en-US" dirty="0"/>
          </a:p>
        </p:txBody>
      </p:sp>
      <p:pic>
        <p:nvPicPr>
          <p:cNvPr id="3074" name="Picture 2" descr="U:\00_Documents\personals\pesito_log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543300" cy="249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6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Getting tired of wasting your money in nothing?</a:t>
            </a:r>
            <a:endParaRPr lang="en-US" dirty="0"/>
          </a:p>
        </p:txBody>
      </p:sp>
      <p:pic>
        <p:nvPicPr>
          <p:cNvPr id="1026" name="Picture 2" descr="U:\00_Documents\personals\joker_money_bu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51339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:\00_Documents\personals\goa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04582"/>
            <a:ext cx="1497623" cy="112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61582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2051" name="Picture 3" descr="U:\00_Documents\personals\investment_goa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9" y="2971800"/>
            <a:ext cx="769826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533400"/>
            <a:ext cx="8305800" cy="1143000"/>
          </a:xfrm>
        </p:spPr>
        <p:txBody>
          <a:bodyPr anchor="ctr"/>
          <a:lstStyle/>
          <a:p>
            <a:pPr algn="ctr"/>
            <a:r>
              <a:rPr lang="es-MX" dirty="0" err="1" smtClean="0"/>
              <a:t>Why</a:t>
            </a:r>
            <a:r>
              <a:rPr lang="es-MX" dirty="0"/>
              <a:t> </a:t>
            </a:r>
            <a:r>
              <a:rPr lang="es-MX" dirty="0" smtClean="0"/>
              <a:t>use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?</a:t>
            </a:r>
            <a:endParaRPr lang="en-US" dirty="0"/>
          </a:p>
        </p:txBody>
      </p:sp>
      <p:pic>
        <p:nvPicPr>
          <p:cNvPr id="4098" name="Picture 2" descr="U:\00_Documents\personals\how_to_grow_your_invest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97096"/>
            <a:ext cx="6896100" cy="45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2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</TotalTime>
  <Words>18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PowerPoint Presentation</vt:lpstr>
      <vt:lpstr>Getting tired of wasting your money in nothing?</vt:lpstr>
      <vt:lpstr>GOALS</vt:lpstr>
      <vt:lpstr>Why use our application?</vt:lpstr>
    </vt:vector>
  </TitlesOfParts>
  <Company>Morgan Stanley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Toledo, Homero V (QAPM)</dc:creator>
  <cp:lastModifiedBy>Toledo, Homero V (QAPM)</cp:lastModifiedBy>
  <cp:revision>4</cp:revision>
  <dcterms:created xsi:type="dcterms:W3CDTF">2017-11-09T22:30:04Z</dcterms:created>
  <dcterms:modified xsi:type="dcterms:W3CDTF">2017-11-10T00:03:25Z</dcterms:modified>
</cp:coreProperties>
</file>