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74" r:id="rId3"/>
    <p:sldId id="275" r:id="rId4"/>
    <p:sldId id="276" r:id="rId5"/>
    <p:sldId id="278" r:id="rId6"/>
    <p:sldId id="277" r:id="rId7"/>
    <p:sldId id="280" r:id="rId8"/>
    <p:sldId id="265" r:id="rId9"/>
    <p:sldId id="282" r:id="rId10"/>
    <p:sldId id="273" r:id="rId11"/>
    <p:sldId id="279" r:id="rId12"/>
    <p:sldId id="281" r:id="rId13"/>
    <p:sldId id="283" r:id="rId14"/>
    <p:sldId id="271" r:id="rId1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198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6433" autoAdjust="0"/>
  </p:normalViewPr>
  <p:slideViewPr>
    <p:cSldViewPr snapToGrid="0">
      <p:cViewPr varScale="1">
        <p:scale>
          <a:sx n="112" d="100"/>
          <a:sy n="112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071E5E8-7DA4-4EDF-A153-93D629786EC7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DFB8063-4FFE-4A96-A394-2BEE217B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1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FB8063-4FFE-4A96-A394-2BEE217B21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02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18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5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3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4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35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7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0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8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41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6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9C3A-2167-4612-9431-C2902F2BEAF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0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9C3A-2167-4612-9431-C2902F2BEAFA}" type="datetimeFigureOut">
              <a:rPr lang="en-US" smtClean="0"/>
              <a:t>4/24/2023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9BEC5-6037-4BCD-BC6D-4A06065DA8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6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8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6817" y="2312184"/>
            <a:ext cx="113359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Early Repair</a:t>
            </a:r>
          </a:p>
          <a:p>
            <a:pPr algn="ctr"/>
            <a:r>
              <a:rPr lang="en-US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Ticket Complete / Pending Guide</a:t>
            </a:r>
            <a:endParaRPr lang="en-US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12536" y="5746459"/>
            <a:ext cx="23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Service Network</a:t>
            </a:r>
          </a:p>
        </p:txBody>
      </p:sp>
    </p:spTree>
    <p:extLst>
      <p:ext uri="{BB962C8B-B14F-4D97-AF65-F5344CB8AC3E}">
        <p14:creationId xmlns:p14="http://schemas.microsoft.com/office/powerpoint/2010/main" val="329242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545"/>
            <a:ext cx="12192000" cy="6858000"/>
          </a:xfrm>
          <a:prstGeom prst="rect">
            <a:avLst/>
          </a:prstGeom>
        </p:spPr>
      </p:pic>
      <p:sp>
        <p:nvSpPr>
          <p:cNvPr id="10" name="Frame 9"/>
          <p:cNvSpPr/>
          <p:nvPr/>
        </p:nvSpPr>
        <p:spPr>
          <a:xfrm>
            <a:off x="337752" y="733167"/>
            <a:ext cx="411892" cy="3377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1164815">
            <a:off x="981998" y="465053"/>
            <a:ext cx="1955172" cy="1387729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353820">
            <a:off x="1173229" y="1011931"/>
            <a:ext cx="25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 on the part</a:t>
            </a:r>
            <a:endParaRPr lang="en-US" b="1" dirty="0"/>
          </a:p>
        </p:txBody>
      </p:sp>
      <p:sp>
        <p:nvSpPr>
          <p:cNvPr id="2" name="Right Bracket 1"/>
          <p:cNvSpPr/>
          <p:nvPr/>
        </p:nvSpPr>
        <p:spPr>
          <a:xfrm>
            <a:off x="6722076" y="1070918"/>
            <a:ext cx="889686" cy="1606379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1959584" y="3622750"/>
            <a:ext cx="7125729" cy="1079023"/>
          </a:xfrm>
          <a:prstGeom prst="wedgeRoundRectCallout">
            <a:avLst>
              <a:gd name="adj1" fmla="val -11121"/>
              <a:gd name="adj2" fmla="val -15754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91388" y="3748214"/>
            <a:ext cx="6862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Check the </a:t>
            </a:r>
            <a:r>
              <a:rPr lang="en-US" sz="2400" b="1" dirty="0" smtClean="0"/>
              <a:t>part </a:t>
            </a:r>
            <a:r>
              <a:rPr lang="en-US" sz="2400" b="1" dirty="0"/>
              <a:t>in the inquiry before you complete </a:t>
            </a:r>
            <a:r>
              <a:rPr lang="en-US" sz="2400" b="1" dirty="0" smtClean="0"/>
              <a:t>it.</a:t>
            </a:r>
          </a:p>
          <a:p>
            <a:r>
              <a:rPr lang="en-US" sz="2400" b="1" dirty="0" smtClean="0"/>
              <a:t>If you used, leave it</a:t>
            </a:r>
            <a:endParaRPr lang="en-US" sz="2400" b="1" dirty="0"/>
          </a:p>
        </p:txBody>
      </p:sp>
      <p:pic>
        <p:nvPicPr>
          <p:cNvPr id="13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72" y="957294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9040" y="1754475"/>
            <a:ext cx="239264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rame 14"/>
          <p:cNvSpPr/>
          <p:nvPr/>
        </p:nvSpPr>
        <p:spPr>
          <a:xfrm>
            <a:off x="11448304" y="1824863"/>
            <a:ext cx="411892" cy="3377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8664038" y="1675479"/>
            <a:ext cx="2543606" cy="74140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665435" y="1861516"/>
            <a:ext cx="254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If  you not used, delete part</a:t>
            </a:r>
            <a:endParaRPr lang="en-US" sz="1600" b="1" dirty="0"/>
          </a:p>
        </p:txBody>
      </p:sp>
      <p:pic>
        <p:nvPicPr>
          <p:cNvPr id="20" name="Picture 6" descr="https://cdn-icons-png.flaticon.com/512/3841/38417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85" y="3498420"/>
            <a:ext cx="249794" cy="24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6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5" grpId="0" animBg="1"/>
      <p:bldP spid="17" grpId="0"/>
      <p:bldP spid="15" grpId="0" animBg="1"/>
      <p:bldP spid="18" grpId="0" animBg="1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667265" y="749643"/>
            <a:ext cx="411892" cy="3377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 rot="11164815">
            <a:off x="1146296" y="409631"/>
            <a:ext cx="2259232" cy="1387729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353820">
            <a:off x="1239528" y="902726"/>
            <a:ext cx="25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 on the Tracking</a:t>
            </a:r>
            <a:endParaRPr lang="en-US" b="1" dirty="0"/>
          </a:p>
        </p:txBody>
      </p:sp>
      <p:sp>
        <p:nvSpPr>
          <p:cNvPr id="7" name="Right Bracket 6"/>
          <p:cNvSpPr/>
          <p:nvPr/>
        </p:nvSpPr>
        <p:spPr>
          <a:xfrm>
            <a:off x="5090984" y="1647567"/>
            <a:ext cx="889686" cy="988541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156518" y="2480240"/>
            <a:ext cx="8789773" cy="3476367"/>
          </a:xfrm>
          <a:prstGeom prst="downArrow">
            <a:avLst>
              <a:gd name="adj1" fmla="val 50000"/>
              <a:gd name="adj2" fmla="val 7725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31092" y="4151870"/>
            <a:ext cx="5840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Check the </a:t>
            </a:r>
            <a:r>
              <a:rPr lang="en-US" sz="2800" b="1" dirty="0" smtClean="0"/>
              <a:t>picture </a:t>
            </a:r>
            <a:r>
              <a:rPr lang="en-US" sz="2800" b="1" dirty="0"/>
              <a:t>in the inquiry before you complete it </a:t>
            </a:r>
          </a:p>
        </p:txBody>
      </p:sp>
      <p:pic>
        <p:nvPicPr>
          <p:cNvPr id="10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68" y="983843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943" y="4283675"/>
            <a:ext cx="239264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2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5857875" y="6553200"/>
            <a:ext cx="476250" cy="3048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711146" y="4059074"/>
            <a:ext cx="4769708" cy="2364259"/>
          </a:xfrm>
          <a:prstGeom prst="downArrow">
            <a:avLst>
              <a:gd name="adj1" fmla="val 50000"/>
              <a:gd name="adj2" fmla="val 6742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99291" y="4285722"/>
            <a:ext cx="24920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Before you press the Save button, check all </a:t>
            </a:r>
            <a:r>
              <a:rPr lang="en-US" b="1" dirty="0" smtClean="0"/>
              <a:t>the information of </a:t>
            </a:r>
            <a:r>
              <a:rPr lang="en-US" b="1" dirty="0"/>
              <a:t>notes, parts, and photos and make a save</a:t>
            </a:r>
          </a:p>
        </p:txBody>
      </p:sp>
    </p:spTree>
    <p:extLst>
      <p:ext uri="{BB962C8B-B14F-4D97-AF65-F5344CB8AC3E}">
        <p14:creationId xmlns:p14="http://schemas.microsoft.com/office/powerpoint/2010/main" val="248836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931" y="1798579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ame 6"/>
          <p:cNvSpPr/>
          <p:nvPr/>
        </p:nvSpPr>
        <p:spPr>
          <a:xfrm>
            <a:off x="0" y="971234"/>
            <a:ext cx="411892" cy="3377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88664" y="1798579"/>
            <a:ext cx="400050" cy="28575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/>
          <p:cNvSpPr/>
          <p:nvPr/>
        </p:nvSpPr>
        <p:spPr>
          <a:xfrm>
            <a:off x="587697" y="2179879"/>
            <a:ext cx="2105024" cy="18097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120" y="2015677"/>
            <a:ext cx="239907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ame 13"/>
          <p:cNvSpPr/>
          <p:nvPr/>
        </p:nvSpPr>
        <p:spPr>
          <a:xfrm>
            <a:off x="587697" y="3486684"/>
            <a:ext cx="2105024" cy="233266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1063488" y="4539897"/>
            <a:ext cx="9276923" cy="2066338"/>
          </a:xfrm>
          <a:prstGeom prst="wedgeRoundRectCallout">
            <a:avLst>
              <a:gd name="adj1" fmla="val -37146"/>
              <a:gd name="adj2" fmla="val -80043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1197207" y="4749146"/>
            <a:ext cx="9057746" cy="1899604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Input Status as “Pending”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If tech has to go back to </a:t>
            </a:r>
            <a:r>
              <a:rPr lang="en-US" sz="2000" b="1" dirty="0" err="1" smtClean="0"/>
              <a:t>Cx</a:t>
            </a:r>
            <a:r>
              <a:rPr lang="en-US" sz="2000" b="1" dirty="0" smtClean="0"/>
              <a:t>, Input the reason as </a:t>
            </a:r>
            <a:r>
              <a:rPr lang="en-US" sz="20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“Re-scheduled from Customer”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 smtClean="0"/>
              <a:t>If tech can’t complete the ticket, Input the reason </a:t>
            </a:r>
            <a:r>
              <a:rPr lang="en-US" sz="2000" b="1" dirty="0"/>
              <a:t>as 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“ </a:t>
            </a:r>
            <a:r>
              <a:rPr lang="en-US" sz="20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Waiting for warranty documents (POP/BOS)”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</p:txBody>
      </p:sp>
      <p:pic>
        <p:nvPicPr>
          <p:cNvPr id="19" name="Picture 6" descr="https://cdn-icons-png.flaticon.com/512/3841/384171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601" y="3336741"/>
            <a:ext cx="243289" cy="24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9733659" y="318137"/>
            <a:ext cx="2290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&lt; Pending &gt;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683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4" grpId="0" animBg="1"/>
      <p:bldP spid="17" grpId="0" animBg="1"/>
      <p:bldP spid="1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8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9052" y="1768484"/>
            <a:ext cx="9560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you have any question,</a:t>
            </a:r>
          </a:p>
          <a:p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Please do not hesitate to contact the Triage team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12536" y="5746459"/>
            <a:ext cx="239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Service Network</a:t>
            </a:r>
          </a:p>
        </p:txBody>
      </p:sp>
    </p:spTree>
    <p:extLst>
      <p:ext uri="{BB962C8B-B14F-4D97-AF65-F5344CB8AC3E}">
        <p14:creationId xmlns:p14="http://schemas.microsoft.com/office/powerpoint/2010/main" val="23085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114301" y="1790701"/>
            <a:ext cx="400050" cy="28575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514351" y="2333625"/>
            <a:ext cx="2105024" cy="18097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10800000">
            <a:off x="2817341" y="2076451"/>
            <a:ext cx="2298357" cy="74140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817341" y="2262488"/>
            <a:ext cx="237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 Repair completed</a:t>
            </a:r>
            <a:endParaRPr lang="en-US" b="1" dirty="0"/>
          </a:p>
        </p:txBody>
      </p:sp>
      <p:sp>
        <p:nvSpPr>
          <p:cNvPr id="9" name="Frame 8"/>
          <p:cNvSpPr/>
          <p:nvPr/>
        </p:nvSpPr>
        <p:spPr>
          <a:xfrm>
            <a:off x="39278" y="878746"/>
            <a:ext cx="400050" cy="28575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720942" y="4261974"/>
            <a:ext cx="7505180" cy="1084383"/>
          </a:xfrm>
          <a:prstGeom prst="wedgeRoundRectCallout">
            <a:avLst>
              <a:gd name="adj1" fmla="val -61907"/>
              <a:gd name="adj2" fmla="val -201880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720943" y="4379195"/>
            <a:ext cx="7505179" cy="1476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Click “Status”</a:t>
            </a:r>
          </a:p>
          <a:p>
            <a:pPr marL="0" indent="0">
              <a:buNone/>
            </a:pPr>
            <a:r>
              <a:rPr lang="en-US" sz="2400" dirty="0" smtClean="0"/>
              <a:t>      Click “Repair Complete”</a:t>
            </a:r>
          </a:p>
        </p:txBody>
      </p:sp>
      <p:pic>
        <p:nvPicPr>
          <p:cNvPr id="14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1" y="4525999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1" y="4936197"/>
            <a:ext cx="239907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00" y="1787998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451" y="2094361"/>
            <a:ext cx="239907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426011" y="232679"/>
            <a:ext cx="2409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&lt; Complete &gt;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8620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/>
      <p:bldP spid="9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2"/>
            <a:ext cx="12192000" cy="6836636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0" y="1352551"/>
            <a:ext cx="542926" cy="28575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542926" y="1638301"/>
            <a:ext cx="2105024" cy="180974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2882985" y="1352551"/>
            <a:ext cx="2298357" cy="741406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82985" y="1538588"/>
            <a:ext cx="237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 Repair completed</a:t>
            </a:r>
            <a:endParaRPr lang="en-US" b="1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1720942" y="4290550"/>
            <a:ext cx="7505180" cy="1117781"/>
          </a:xfrm>
          <a:prstGeom prst="wedgeRoundRectCallout">
            <a:avLst>
              <a:gd name="adj1" fmla="val -54003"/>
              <a:gd name="adj2" fmla="val -260927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1720943" y="4379195"/>
            <a:ext cx="7505179" cy="1476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      Click “Sub Status”</a:t>
            </a:r>
          </a:p>
          <a:p>
            <a:pPr marL="0" indent="0">
              <a:buNone/>
            </a:pPr>
            <a:r>
              <a:rPr lang="en-US" sz="2400" dirty="0" smtClean="0"/>
              <a:t>      Click “Repair Complete”</a:t>
            </a:r>
          </a:p>
        </p:txBody>
      </p:sp>
      <p:pic>
        <p:nvPicPr>
          <p:cNvPr id="11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1" y="4525999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1" y="4936197"/>
            <a:ext cx="239907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6" y="1299285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159" y="1819275"/>
            <a:ext cx="239907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480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Frame 3"/>
          <p:cNvSpPr/>
          <p:nvPr/>
        </p:nvSpPr>
        <p:spPr>
          <a:xfrm>
            <a:off x="115330" y="6091237"/>
            <a:ext cx="476250" cy="28575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rame 4"/>
          <p:cNvSpPr/>
          <p:nvPr/>
        </p:nvSpPr>
        <p:spPr>
          <a:xfrm>
            <a:off x="504825" y="4124326"/>
            <a:ext cx="2457450" cy="148589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10800000">
            <a:off x="3371850" y="3837545"/>
            <a:ext cx="4580237" cy="2059459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011828" y="4410076"/>
            <a:ext cx="3781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a repair code.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most commonly used code is the one with emphasis before the code</a:t>
            </a:r>
          </a:p>
        </p:txBody>
      </p:sp>
      <p:pic>
        <p:nvPicPr>
          <p:cNvPr id="7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7" y="5875158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98" y="3944176"/>
            <a:ext cx="239264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67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33" y="4571215"/>
            <a:ext cx="3932244" cy="14679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50788" y="5214552"/>
            <a:ext cx="3295135" cy="1812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5545" y="5151278"/>
            <a:ext cx="313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Description </a:t>
            </a:r>
            <a:r>
              <a:rPr lang="en-US" sz="1400" b="1" dirty="0"/>
              <a:t>of </a:t>
            </a:r>
            <a:r>
              <a:rPr lang="en-US" sz="1400" b="1" dirty="0" smtClean="0"/>
              <a:t>repair reason type in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7037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Frame 4"/>
          <p:cNvSpPr/>
          <p:nvPr/>
        </p:nvSpPr>
        <p:spPr>
          <a:xfrm>
            <a:off x="390525" y="3124201"/>
            <a:ext cx="2114550" cy="97154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ame 5"/>
          <p:cNvSpPr/>
          <p:nvPr/>
        </p:nvSpPr>
        <p:spPr>
          <a:xfrm>
            <a:off x="0" y="5076825"/>
            <a:ext cx="476250" cy="30480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 rot="10800000">
            <a:off x="2768300" y="2610107"/>
            <a:ext cx="4580237" cy="2059459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08278" y="3182638"/>
            <a:ext cx="3781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a </a:t>
            </a:r>
            <a:r>
              <a:rPr lang="en-US" b="1" dirty="0" smtClean="0"/>
              <a:t>defect </a:t>
            </a:r>
            <a:r>
              <a:rPr lang="en-US" b="1" dirty="0"/>
              <a:t>code. </a:t>
            </a:r>
            <a:endParaRPr lang="en-US" b="1" dirty="0" smtClean="0"/>
          </a:p>
          <a:p>
            <a:r>
              <a:rPr lang="en-US" b="1" dirty="0" smtClean="0"/>
              <a:t>The </a:t>
            </a:r>
            <a:r>
              <a:rPr lang="en-US" b="1" dirty="0"/>
              <a:t>most commonly used code is the one with emphasis before the code</a:t>
            </a:r>
          </a:p>
        </p:txBody>
      </p:sp>
      <p:pic>
        <p:nvPicPr>
          <p:cNvPr id="9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5357223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443" y="2943374"/>
            <a:ext cx="239264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38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98" y="4892491"/>
            <a:ext cx="3932244" cy="14679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8982" y="5535828"/>
            <a:ext cx="3295135" cy="1812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3739" y="5472554"/>
            <a:ext cx="313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Description </a:t>
            </a:r>
            <a:r>
              <a:rPr lang="en-US" sz="1400" b="1" dirty="0"/>
              <a:t>of defect </a:t>
            </a:r>
            <a:r>
              <a:rPr lang="en-US" sz="1400" b="1" dirty="0" smtClean="0"/>
              <a:t>reason type in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9047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Frame 2"/>
          <p:cNvSpPr/>
          <p:nvPr/>
        </p:nvSpPr>
        <p:spPr>
          <a:xfrm>
            <a:off x="1" y="741404"/>
            <a:ext cx="411892" cy="3377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1164815">
            <a:off x="599943" y="307243"/>
            <a:ext cx="2412780" cy="1543819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 rot="353820">
            <a:off x="949142" y="905923"/>
            <a:ext cx="25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 on the detail</a:t>
            </a:r>
            <a:endParaRPr lang="en-US" b="1" dirty="0"/>
          </a:p>
        </p:txBody>
      </p:sp>
      <p:sp>
        <p:nvSpPr>
          <p:cNvPr id="7" name="Frame 6"/>
          <p:cNvSpPr/>
          <p:nvPr/>
        </p:nvSpPr>
        <p:spPr>
          <a:xfrm>
            <a:off x="11969577" y="6115951"/>
            <a:ext cx="222423" cy="28575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9481750" y="5785976"/>
            <a:ext cx="2380607" cy="862117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81751" y="6032369"/>
            <a:ext cx="238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Click Repair completed</a:t>
            </a:r>
            <a:endParaRPr lang="en-US" b="1" dirty="0"/>
          </a:p>
        </p:txBody>
      </p:sp>
      <p:pic>
        <p:nvPicPr>
          <p:cNvPr id="10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79" y="621752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cdn-icons-png.flaticon.com/512/3841/384171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082" y="5903301"/>
            <a:ext cx="239264" cy="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92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Frame 6"/>
          <p:cNvSpPr/>
          <p:nvPr/>
        </p:nvSpPr>
        <p:spPr>
          <a:xfrm>
            <a:off x="11972926" y="838200"/>
            <a:ext cx="219074" cy="26953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0" y="838200"/>
            <a:ext cx="981074" cy="337751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1164815">
            <a:off x="9052631" y="1465282"/>
            <a:ext cx="2609540" cy="2028211"/>
          </a:xfrm>
          <a:prstGeom prst="right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rot="353820">
            <a:off x="9403170" y="2073404"/>
            <a:ext cx="2529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 the note in the inquiry before you complete it </a:t>
            </a:r>
            <a:endParaRPr lang="en-US" b="1" dirty="0"/>
          </a:p>
        </p:txBody>
      </p:sp>
      <p:sp>
        <p:nvSpPr>
          <p:cNvPr id="2" name="Right Bracket 1"/>
          <p:cNvSpPr/>
          <p:nvPr/>
        </p:nvSpPr>
        <p:spPr>
          <a:xfrm>
            <a:off x="8171935" y="791859"/>
            <a:ext cx="780621" cy="5897265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11" name="Picture 4" descr="https://cdn-icons-png.flaticon.com/512/3840/384058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777" y="1826278"/>
            <a:ext cx="239303" cy="23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12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</TotalTime>
  <Words>236</Words>
  <Application>Microsoft Office PowerPoint</Application>
  <PresentationFormat>Widescreen</PresentationFormat>
  <Paragraphs>35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HSN</dc:creator>
  <cp:lastModifiedBy>HSN</cp:lastModifiedBy>
  <cp:revision>52</cp:revision>
  <cp:lastPrinted>2023-04-21T15:47:11Z</cp:lastPrinted>
  <dcterms:created xsi:type="dcterms:W3CDTF">2023-04-10T20:37:57Z</dcterms:created>
  <dcterms:modified xsi:type="dcterms:W3CDTF">2023-04-24T18:13:10Z</dcterms:modified>
</cp:coreProperties>
</file>