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3" r:id="rId7"/>
    <p:sldId id="268" r:id="rId8"/>
    <p:sldId id="262" r:id="rId9"/>
    <p:sldId id="267"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BA0B7-0018-49C5-9623-BC610E69C2EF}" type="datetimeFigureOut">
              <a:rPr lang="en-US" smtClean="0"/>
              <a:t>7/24/2023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AE476-F20A-49EE-A2BC-60FD47373C15}" type="slidenum">
              <a:rPr lang="en-US" smtClean="0"/>
              <a:t>‹#›</a:t>
            </a:fld>
            <a:endParaRPr lang="en-US"/>
          </a:p>
        </p:txBody>
      </p:sp>
    </p:spTree>
    <p:extLst>
      <p:ext uri="{BB962C8B-B14F-4D97-AF65-F5344CB8AC3E}">
        <p14:creationId xmlns:p14="http://schemas.microsoft.com/office/powerpoint/2010/main" val="1304431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7768A9-8259-8594-0F7E-3F1FB86DC1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1C01F04-6979-3840-9730-EB2F2E073F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67B9106D-AFC0-8B61-ACB8-F9E36F530B11}"/>
              </a:ext>
            </a:extLst>
          </p:cNvPr>
          <p:cNvSpPr>
            <a:spLocks noGrp="1"/>
          </p:cNvSpPr>
          <p:nvPr>
            <p:ph type="dt" sz="half" idx="10"/>
          </p:nvPr>
        </p:nvSpPr>
        <p:spPr/>
        <p:txBody>
          <a:bodyPr/>
          <a:lstStyle/>
          <a:p>
            <a:fld id="{E8966A3D-2532-4717-B1A2-9077A51DD937}" type="datetimeFigureOut">
              <a:rPr lang="en-US" smtClean="0"/>
              <a:t>7/24/2023</a:t>
            </a:fld>
            <a:endParaRPr lang="en-US"/>
          </a:p>
        </p:txBody>
      </p:sp>
      <p:sp>
        <p:nvSpPr>
          <p:cNvPr id="5" name="Footer Placeholder 4">
            <a:extLst>
              <a:ext uri="{FF2B5EF4-FFF2-40B4-BE49-F238E27FC236}">
                <a16:creationId xmlns="" xmlns:a16="http://schemas.microsoft.com/office/drawing/2014/main" id="{8D307A8B-CFC3-ADF7-1437-59BBFE586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41425AB-963C-D9D1-DDCC-598193A26958}"/>
              </a:ext>
            </a:extLst>
          </p:cNvPr>
          <p:cNvSpPr>
            <a:spLocks noGrp="1"/>
          </p:cNvSpPr>
          <p:nvPr>
            <p:ph type="sldNum" sz="quarter" idx="12"/>
          </p:nvPr>
        </p:nvSpPr>
        <p:spPr/>
        <p:txBody>
          <a:bodyPr/>
          <a:lstStyle/>
          <a:p>
            <a:fld id="{1953C0D5-D070-45C3-8791-531A24AE4C26}" type="slidenum">
              <a:rPr lang="en-US" smtClean="0"/>
              <a:t>‹#›</a:t>
            </a:fld>
            <a:endParaRPr lang="en-US"/>
          </a:p>
        </p:txBody>
      </p:sp>
    </p:spTree>
    <p:extLst>
      <p:ext uri="{BB962C8B-B14F-4D97-AF65-F5344CB8AC3E}">
        <p14:creationId xmlns:p14="http://schemas.microsoft.com/office/powerpoint/2010/main" val="2556361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C70780-841E-6C13-76CD-B8EFF2E825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0496265-9D79-62EF-AB88-06123568CD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8F8BEC9-3ED3-11DE-8714-2219DADD88E5}"/>
              </a:ext>
            </a:extLst>
          </p:cNvPr>
          <p:cNvSpPr>
            <a:spLocks noGrp="1"/>
          </p:cNvSpPr>
          <p:nvPr>
            <p:ph type="dt" sz="half" idx="10"/>
          </p:nvPr>
        </p:nvSpPr>
        <p:spPr/>
        <p:txBody>
          <a:bodyPr/>
          <a:lstStyle/>
          <a:p>
            <a:fld id="{E8966A3D-2532-4717-B1A2-9077A51DD937}" type="datetimeFigureOut">
              <a:rPr lang="en-US" smtClean="0"/>
              <a:t>7/24/2023</a:t>
            </a:fld>
            <a:endParaRPr lang="en-US"/>
          </a:p>
        </p:txBody>
      </p:sp>
      <p:sp>
        <p:nvSpPr>
          <p:cNvPr id="5" name="Footer Placeholder 4">
            <a:extLst>
              <a:ext uri="{FF2B5EF4-FFF2-40B4-BE49-F238E27FC236}">
                <a16:creationId xmlns="" xmlns:a16="http://schemas.microsoft.com/office/drawing/2014/main" id="{00BE6757-D9DD-970D-82A6-D355AD4E4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BFA3C00-7DD3-88C9-3583-9F766B25DCA5}"/>
              </a:ext>
            </a:extLst>
          </p:cNvPr>
          <p:cNvSpPr>
            <a:spLocks noGrp="1"/>
          </p:cNvSpPr>
          <p:nvPr>
            <p:ph type="sldNum" sz="quarter" idx="12"/>
          </p:nvPr>
        </p:nvSpPr>
        <p:spPr/>
        <p:txBody>
          <a:bodyPr/>
          <a:lstStyle/>
          <a:p>
            <a:fld id="{1953C0D5-D070-45C3-8791-531A24AE4C26}" type="slidenum">
              <a:rPr lang="en-US" smtClean="0"/>
              <a:t>‹#›</a:t>
            </a:fld>
            <a:endParaRPr lang="en-US"/>
          </a:p>
        </p:txBody>
      </p:sp>
    </p:spTree>
    <p:extLst>
      <p:ext uri="{BB962C8B-B14F-4D97-AF65-F5344CB8AC3E}">
        <p14:creationId xmlns:p14="http://schemas.microsoft.com/office/powerpoint/2010/main" val="302630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B9BCC13-463A-EF58-FAA1-2F4851EDB1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E3F83AA7-0160-18FA-FCD6-350FC65D3D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E989745-694C-CEA2-C6CC-5D6020AA7210}"/>
              </a:ext>
            </a:extLst>
          </p:cNvPr>
          <p:cNvSpPr>
            <a:spLocks noGrp="1"/>
          </p:cNvSpPr>
          <p:nvPr>
            <p:ph type="dt" sz="half" idx="10"/>
          </p:nvPr>
        </p:nvSpPr>
        <p:spPr/>
        <p:txBody>
          <a:bodyPr/>
          <a:lstStyle/>
          <a:p>
            <a:fld id="{E8966A3D-2532-4717-B1A2-9077A51DD937}" type="datetimeFigureOut">
              <a:rPr lang="en-US" smtClean="0"/>
              <a:t>7/24/2023</a:t>
            </a:fld>
            <a:endParaRPr lang="en-US"/>
          </a:p>
        </p:txBody>
      </p:sp>
      <p:sp>
        <p:nvSpPr>
          <p:cNvPr id="5" name="Footer Placeholder 4">
            <a:extLst>
              <a:ext uri="{FF2B5EF4-FFF2-40B4-BE49-F238E27FC236}">
                <a16:creationId xmlns="" xmlns:a16="http://schemas.microsoft.com/office/drawing/2014/main" id="{7BFE4F15-0E36-302F-7E8C-D16143902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6D79074-8AB7-36A7-BE9C-37DD6290A85F}"/>
              </a:ext>
            </a:extLst>
          </p:cNvPr>
          <p:cNvSpPr>
            <a:spLocks noGrp="1"/>
          </p:cNvSpPr>
          <p:nvPr>
            <p:ph type="sldNum" sz="quarter" idx="12"/>
          </p:nvPr>
        </p:nvSpPr>
        <p:spPr/>
        <p:txBody>
          <a:bodyPr/>
          <a:lstStyle/>
          <a:p>
            <a:fld id="{1953C0D5-D070-45C3-8791-531A24AE4C26}" type="slidenum">
              <a:rPr lang="en-US" smtClean="0"/>
              <a:t>‹#›</a:t>
            </a:fld>
            <a:endParaRPr lang="en-US"/>
          </a:p>
        </p:txBody>
      </p:sp>
    </p:spTree>
    <p:extLst>
      <p:ext uri="{BB962C8B-B14F-4D97-AF65-F5344CB8AC3E}">
        <p14:creationId xmlns:p14="http://schemas.microsoft.com/office/powerpoint/2010/main" val="52300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EED89C-474E-FC74-1F4B-630BD8A4D9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FE51845-50EA-61CB-4234-FE00ECFA63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D1398D0-14AA-154C-1575-452924E42CEF}"/>
              </a:ext>
            </a:extLst>
          </p:cNvPr>
          <p:cNvSpPr>
            <a:spLocks noGrp="1"/>
          </p:cNvSpPr>
          <p:nvPr>
            <p:ph type="dt" sz="half" idx="10"/>
          </p:nvPr>
        </p:nvSpPr>
        <p:spPr/>
        <p:txBody>
          <a:bodyPr/>
          <a:lstStyle/>
          <a:p>
            <a:fld id="{E8966A3D-2532-4717-B1A2-9077A51DD937}" type="datetimeFigureOut">
              <a:rPr lang="en-US" smtClean="0"/>
              <a:t>7/24/2023</a:t>
            </a:fld>
            <a:endParaRPr lang="en-US"/>
          </a:p>
        </p:txBody>
      </p:sp>
      <p:sp>
        <p:nvSpPr>
          <p:cNvPr id="5" name="Footer Placeholder 4">
            <a:extLst>
              <a:ext uri="{FF2B5EF4-FFF2-40B4-BE49-F238E27FC236}">
                <a16:creationId xmlns="" xmlns:a16="http://schemas.microsoft.com/office/drawing/2014/main" id="{75F85126-C9F6-6DB3-E8F7-4621B4DD6E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C92E086-D8E4-426C-0D3F-BFC31C78D61E}"/>
              </a:ext>
            </a:extLst>
          </p:cNvPr>
          <p:cNvSpPr>
            <a:spLocks noGrp="1"/>
          </p:cNvSpPr>
          <p:nvPr>
            <p:ph type="sldNum" sz="quarter" idx="12"/>
          </p:nvPr>
        </p:nvSpPr>
        <p:spPr/>
        <p:txBody>
          <a:bodyPr/>
          <a:lstStyle/>
          <a:p>
            <a:fld id="{1953C0D5-D070-45C3-8791-531A24AE4C26}" type="slidenum">
              <a:rPr lang="en-US" smtClean="0"/>
              <a:t>‹#›</a:t>
            </a:fld>
            <a:endParaRPr lang="en-US"/>
          </a:p>
        </p:txBody>
      </p:sp>
    </p:spTree>
    <p:extLst>
      <p:ext uri="{BB962C8B-B14F-4D97-AF65-F5344CB8AC3E}">
        <p14:creationId xmlns:p14="http://schemas.microsoft.com/office/powerpoint/2010/main" val="394074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333068-6C13-BFB9-D189-58C49610C6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C685649-22C5-C82E-D7BF-E676903EE8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78B2836-1326-52E0-36BB-BC90A6DEDA6E}"/>
              </a:ext>
            </a:extLst>
          </p:cNvPr>
          <p:cNvSpPr>
            <a:spLocks noGrp="1"/>
          </p:cNvSpPr>
          <p:nvPr>
            <p:ph type="dt" sz="half" idx="10"/>
          </p:nvPr>
        </p:nvSpPr>
        <p:spPr/>
        <p:txBody>
          <a:bodyPr/>
          <a:lstStyle/>
          <a:p>
            <a:fld id="{E8966A3D-2532-4717-B1A2-9077A51DD937}" type="datetimeFigureOut">
              <a:rPr lang="en-US" smtClean="0"/>
              <a:t>7/24/2023</a:t>
            </a:fld>
            <a:endParaRPr lang="en-US"/>
          </a:p>
        </p:txBody>
      </p:sp>
      <p:sp>
        <p:nvSpPr>
          <p:cNvPr id="5" name="Footer Placeholder 4">
            <a:extLst>
              <a:ext uri="{FF2B5EF4-FFF2-40B4-BE49-F238E27FC236}">
                <a16:creationId xmlns="" xmlns:a16="http://schemas.microsoft.com/office/drawing/2014/main" id="{7D67F713-D4FF-311A-9149-5646E2C8BF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6ACC1BC-9F6E-2ABB-F96F-B54FF180F966}"/>
              </a:ext>
            </a:extLst>
          </p:cNvPr>
          <p:cNvSpPr>
            <a:spLocks noGrp="1"/>
          </p:cNvSpPr>
          <p:nvPr>
            <p:ph type="sldNum" sz="quarter" idx="12"/>
          </p:nvPr>
        </p:nvSpPr>
        <p:spPr/>
        <p:txBody>
          <a:bodyPr/>
          <a:lstStyle/>
          <a:p>
            <a:fld id="{1953C0D5-D070-45C3-8791-531A24AE4C26}" type="slidenum">
              <a:rPr lang="en-US" smtClean="0"/>
              <a:t>‹#›</a:t>
            </a:fld>
            <a:endParaRPr lang="en-US"/>
          </a:p>
        </p:txBody>
      </p:sp>
    </p:spTree>
    <p:extLst>
      <p:ext uri="{BB962C8B-B14F-4D97-AF65-F5344CB8AC3E}">
        <p14:creationId xmlns:p14="http://schemas.microsoft.com/office/powerpoint/2010/main" val="73965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0DBB91-CA64-698B-5703-F0FD1E64EF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E34E01D8-A6E6-72F8-983F-C13C01C683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770A3042-847D-1F21-FD31-428E1A518F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9BC448B1-B1AA-88CF-4399-605AD4DEBBC0}"/>
              </a:ext>
            </a:extLst>
          </p:cNvPr>
          <p:cNvSpPr>
            <a:spLocks noGrp="1"/>
          </p:cNvSpPr>
          <p:nvPr>
            <p:ph type="dt" sz="half" idx="10"/>
          </p:nvPr>
        </p:nvSpPr>
        <p:spPr/>
        <p:txBody>
          <a:bodyPr/>
          <a:lstStyle/>
          <a:p>
            <a:fld id="{E8966A3D-2532-4717-B1A2-9077A51DD937}" type="datetimeFigureOut">
              <a:rPr lang="en-US" smtClean="0"/>
              <a:t>7/24/2023</a:t>
            </a:fld>
            <a:endParaRPr lang="en-US"/>
          </a:p>
        </p:txBody>
      </p:sp>
      <p:sp>
        <p:nvSpPr>
          <p:cNvPr id="6" name="Footer Placeholder 5">
            <a:extLst>
              <a:ext uri="{FF2B5EF4-FFF2-40B4-BE49-F238E27FC236}">
                <a16:creationId xmlns="" xmlns:a16="http://schemas.microsoft.com/office/drawing/2014/main" id="{591A610C-6FDB-70E6-BB55-122F2F8DCA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5367950-204A-F423-7E7E-AF3F779FFDBA}"/>
              </a:ext>
            </a:extLst>
          </p:cNvPr>
          <p:cNvSpPr>
            <a:spLocks noGrp="1"/>
          </p:cNvSpPr>
          <p:nvPr>
            <p:ph type="sldNum" sz="quarter" idx="12"/>
          </p:nvPr>
        </p:nvSpPr>
        <p:spPr/>
        <p:txBody>
          <a:bodyPr/>
          <a:lstStyle/>
          <a:p>
            <a:fld id="{1953C0D5-D070-45C3-8791-531A24AE4C26}" type="slidenum">
              <a:rPr lang="en-US" smtClean="0"/>
              <a:t>‹#›</a:t>
            </a:fld>
            <a:endParaRPr lang="en-US"/>
          </a:p>
        </p:txBody>
      </p:sp>
    </p:spTree>
    <p:extLst>
      <p:ext uri="{BB962C8B-B14F-4D97-AF65-F5344CB8AC3E}">
        <p14:creationId xmlns:p14="http://schemas.microsoft.com/office/powerpoint/2010/main" val="310810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88C787-FABF-EADF-752E-3592428A10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8F8892F1-7736-6D15-4A14-AFA2D0F04D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E00DD87-BD93-3C0D-6DC3-A4BD7DBBDC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50D8681D-FAD2-6029-591B-829E08774D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52E6DA8-E081-AC84-0AE1-C54BBC4B15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A4B106E-4A04-1DBA-64D6-EB38B474378C}"/>
              </a:ext>
            </a:extLst>
          </p:cNvPr>
          <p:cNvSpPr>
            <a:spLocks noGrp="1"/>
          </p:cNvSpPr>
          <p:nvPr>
            <p:ph type="dt" sz="half" idx="10"/>
          </p:nvPr>
        </p:nvSpPr>
        <p:spPr/>
        <p:txBody>
          <a:bodyPr/>
          <a:lstStyle/>
          <a:p>
            <a:fld id="{E8966A3D-2532-4717-B1A2-9077A51DD937}" type="datetimeFigureOut">
              <a:rPr lang="en-US" smtClean="0"/>
              <a:t>7/24/2023</a:t>
            </a:fld>
            <a:endParaRPr lang="en-US"/>
          </a:p>
        </p:txBody>
      </p:sp>
      <p:sp>
        <p:nvSpPr>
          <p:cNvPr id="8" name="Footer Placeholder 7">
            <a:extLst>
              <a:ext uri="{FF2B5EF4-FFF2-40B4-BE49-F238E27FC236}">
                <a16:creationId xmlns="" xmlns:a16="http://schemas.microsoft.com/office/drawing/2014/main" id="{B43211EA-4338-F67A-8A99-78BDBB64D1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45964634-1EF1-030C-83E8-A633E6814E9D}"/>
              </a:ext>
            </a:extLst>
          </p:cNvPr>
          <p:cNvSpPr>
            <a:spLocks noGrp="1"/>
          </p:cNvSpPr>
          <p:nvPr>
            <p:ph type="sldNum" sz="quarter" idx="12"/>
          </p:nvPr>
        </p:nvSpPr>
        <p:spPr/>
        <p:txBody>
          <a:bodyPr/>
          <a:lstStyle/>
          <a:p>
            <a:fld id="{1953C0D5-D070-45C3-8791-531A24AE4C26}" type="slidenum">
              <a:rPr lang="en-US" smtClean="0"/>
              <a:t>‹#›</a:t>
            </a:fld>
            <a:endParaRPr lang="en-US"/>
          </a:p>
        </p:txBody>
      </p:sp>
    </p:spTree>
    <p:extLst>
      <p:ext uri="{BB962C8B-B14F-4D97-AF65-F5344CB8AC3E}">
        <p14:creationId xmlns:p14="http://schemas.microsoft.com/office/powerpoint/2010/main" val="3662478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2727E5-8CF7-42D7-C7DB-DDD704FAC2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C84CF824-01B3-E957-B1C5-B8829FE34E8C}"/>
              </a:ext>
            </a:extLst>
          </p:cNvPr>
          <p:cNvSpPr>
            <a:spLocks noGrp="1"/>
          </p:cNvSpPr>
          <p:nvPr>
            <p:ph type="dt" sz="half" idx="10"/>
          </p:nvPr>
        </p:nvSpPr>
        <p:spPr/>
        <p:txBody>
          <a:bodyPr/>
          <a:lstStyle/>
          <a:p>
            <a:fld id="{E8966A3D-2532-4717-B1A2-9077A51DD937}" type="datetimeFigureOut">
              <a:rPr lang="en-US" smtClean="0"/>
              <a:t>7/24/2023</a:t>
            </a:fld>
            <a:endParaRPr lang="en-US"/>
          </a:p>
        </p:txBody>
      </p:sp>
      <p:sp>
        <p:nvSpPr>
          <p:cNvPr id="4" name="Footer Placeholder 3">
            <a:extLst>
              <a:ext uri="{FF2B5EF4-FFF2-40B4-BE49-F238E27FC236}">
                <a16:creationId xmlns="" xmlns:a16="http://schemas.microsoft.com/office/drawing/2014/main" id="{4E11B4B3-89DB-109D-CA46-65DB8C2CC5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2067446A-E453-0F95-AC9E-EBAC1BFA9A2C}"/>
              </a:ext>
            </a:extLst>
          </p:cNvPr>
          <p:cNvSpPr>
            <a:spLocks noGrp="1"/>
          </p:cNvSpPr>
          <p:nvPr>
            <p:ph type="sldNum" sz="quarter" idx="12"/>
          </p:nvPr>
        </p:nvSpPr>
        <p:spPr/>
        <p:txBody>
          <a:bodyPr/>
          <a:lstStyle/>
          <a:p>
            <a:fld id="{1953C0D5-D070-45C3-8791-531A24AE4C26}" type="slidenum">
              <a:rPr lang="en-US" smtClean="0"/>
              <a:t>‹#›</a:t>
            </a:fld>
            <a:endParaRPr lang="en-US"/>
          </a:p>
        </p:txBody>
      </p:sp>
    </p:spTree>
    <p:extLst>
      <p:ext uri="{BB962C8B-B14F-4D97-AF65-F5344CB8AC3E}">
        <p14:creationId xmlns:p14="http://schemas.microsoft.com/office/powerpoint/2010/main" val="2839981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0DC971C-7388-1C12-9B26-E7434BCF41E1}"/>
              </a:ext>
            </a:extLst>
          </p:cNvPr>
          <p:cNvSpPr>
            <a:spLocks noGrp="1"/>
          </p:cNvSpPr>
          <p:nvPr>
            <p:ph type="dt" sz="half" idx="10"/>
          </p:nvPr>
        </p:nvSpPr>
        <p:spPr/>
        <p:txBody>
          <a:bodyPr/>
          <a:lstStyle/>
          <a:p>
            <a:fld id="{E8966A3D-2532-4717-B1A2-9077A51DD937}" type="datetimeFigureOut">
              <a:rPr lang="en-US" smtClean="0"/>
              <a:t>7/24/2023</a:t>
            </a:fld>
            <a:endParaRPr lang="en-US"/>
          </a:p>
        </p:txBody>
      </p:sp>
      <p:sp>
        <p:nvSpPr>
          <p:cNvPr id="3" name="Footer Placeholder 2">
            <a:extLst>
              <a:ext uri="{FF2B5EF4-FFF2-40B4-BE49-F238E27FC236}">
                <a16:creationId xmlns="" xmlns:a16="http://schemas.microsoft.com/office/drawing/2014/main" id="{5D881716-12AA-9CD4-5726-C44FD4F6E3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D6454518-7A9D-C9C2-165B-A8CE7B12DB2C}"/>
              </a:ext>
            </a:extLst>
          </p:cNvPr>
          <p:cNvSpPr>
            <a:spLocks noGrp="1"/>
          </p:cNvSpPr>
          <p:nvPr>
            <p:ph type="sldNum" sz="quarter" idx="12"/>
          </p:nvPr>
        </p:nvSpPr>
        <p:spPr/>
        <p:txBody>
          <a:bodyPr/>
          <a:lstStyle/>
          <a:p>
            <a:fld id="{1953C0D5-D070-45C3-8791-531A24AE4C26}" type="slidenum">
              <a:rPr lang="en-US" smtClean="0"/>
              <a:t>‹#›</a:t>
            </a:fld>
            <a:endParaRPr lang="en-US"/>
          </a:p>
        </p:txBody>
      </p:sp>
    </p:spTree>
    <p:extLst>
      <p:ext uri="{BB962C8B-B14F-4D97-AF65-F5344CB8AC3E}">
        <p14:creationId xmlns:p14="http://schemas.microsoft.com/office/powerpoint/2010/main" val="127827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D8C650-0831-3B32-91D6-69B78364C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DFCA1EF-5EF0-FAD0-56FC-C43B315B8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3F6F162-C64C-3E18-248D-868361378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92A49A3-ACA1-E7B3-EC0A-CF3C09AEE67B}"/>
              </a:ext>
            </a:extLst>
          </p:cNvPr>
          <p:cNvSpPr>
            <a:spLocks noGrp="1"/>
          </p:cNvSpPr>
          <p:nvPr>
            <p:ph type="dt" sz="half" idx="10"/>
          </p:nvPr>
        </p:nvSpPr>
        <p:spPr/>
        <p:txBody>
          <a:bodyPr/>
          <a:lstStyle/>
          <a:p>
            <a:fld id="{E8966A3D-2532-4717-B1A2-9077A51DD937}" type="datetimeFigureOut">
              <a:rPr lang="en-US" smtClean="0"/>
              <a:t>7/24/2023</a:t>
            </a:fld>
            <a:endParaRPr lang="en-US"/>
          </a:p>
        </p:txBody>
      </p:sp>
      <p:sp>
        <p:nvSpPr>
          <p:cNvPr id="6" name="Footer Placeholder 5">
            <a:extLst>
              <a:ext uri="{FF2B5EF4-FFF2-40B4-BE49-F238E27FC236}">
                <a16:creationId xmlns="" xmlns:a16="http://schemas.microsoft.com/office/drawing/2014/main" id="{A768BDA6-7040-39F5-FE6B-7DEFCC161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9E77742-F755-D01E-6D83-7C3FD59E19A6}"/>
              </a:ext>
            </a:extLst>
          </p:cNvPr>
          <p:cNvSpPr>
            <a:spLocks noGrp="1"/>
          </p:cNvSpPr>
          <p:nvPr>
            <p:ph type="sldNum" sz="quarter" idx="12"/>
          </p:nvPr>
        </p:nvSpPr>
        <p:spPr/>
        <p:txBody>
          <a:bodyPr/>
          <a:lstStyle/>
          <a:p>
            <a:fld id="{1953C0D5-D070-45C3-8791-531A24AE4C26}" type="slidenum">
              <a:rPr lang="en-US" smtClean="0"/>
              <a:t>‹#›</a:t>
            </a:fld>
            <a:endParaRPr lang="en-US"/>
          </a:p>
        </p:txBody>
      </p:sp>
    </p:spTree>
    <p:extLst>
      <p:ext uri="{BB962C8B-B14F-4D97-AF65-F5344CB8AC3E}">
        <p14:creationId xmlns:p14="http://schemas.microsoft.com/office/powerpoint/2010/main" val="819291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5F74BF-37BE-C35A-084E-7ED518ADD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328476D3-21B2-0432-3BA5-2D5A734416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3F026FF1-F316-066A-64E9-9603269D4F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D62A68C-10E8-E10C-7376-1E808F8AE212}"/>
              </a:ext>
            </a:extLst>
          </p:cNvPr>
          <p:cNvSpPr>
            <a:spLocks noGrp="1"/>
          </p:cNvSpPr>
          <p:nvPr>
            <p:ph type="dt" sz="half" idx="10"/>
          </p:nvPr>
        </p:nvSpPr>
        <p:spPr/>
        <p:txBody>
          <a:bodyPr/>
          <a:lstStyle/>
          <a:p>
            <a:fld id="{E8966A3D-2532-4717-B1A2-9077A51DD937}" type="datetimeFigureOut">
              <a:rPr lang="en-US" smtClean="0"/>
              <a:t>7/24/2023</a:t>
            </a:fld>
            <a:endParaRPr lang="en-US"/>
          </a:p>
        </p:txBody>
      </p:sp>
      <p:sp>
        <p:nvSpPr>
          <p:cNvPr id="6" name="Footer Placeholder 5">
            <a:extLst>
              <a:ext uri="{FF2B5EF4-FFF2-40B4-BE49-F238E27FC236}">
                <a16:creationId xmlns="" xmlns:a16="http://schemas.microsoft.com/office/drawing/2014/main" id="{29434FD0-A004-7C75-BE98-50F78D3649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C164330-8B57-5B78-72DD-92AE7525A849}"/>
              </a:ext>
            </a:extLst>
          </p:cNvPr>
          <p:cNvSpPr>
            <a:spLocks noGrp="1"/>
          </p:cNvSpPr>
          <p:nvPr>
            <p:ph type="sldNum" sz="quarter" idx="12"/>
          </p:nvPr>
        </p:nvSpPr>
        <p:spPr/>
        <p:txBody>
          <a:bodyPr/>
          <a:lstStyle/>
          <a:p>
            <a:fld id="{1953C0D5-D070-45C3-8791-531A24AE4C26}" type="slidenum">
              <a:rPr lang="en-US" smtClean="0"/>
              <a:t>‹#›</a:t>
            </a:fld>
            <a:endParaRPr lang="en-US"/>
          </a:p>
        </p:txBody>
      </p:sp>
    </p:spTree>
    <p:extLst>
      <p:ext uri="{BB962C8B-B14F-4D97-AF65-F5344CB8AC3E}">
        <p14:creationId xmlns:p14="http://schemas.microsoft.com/office/powerpoint/2010/main" val="334972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02FD923-38C6-DA8C-F41C-B96942F856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D7889256-6334-0302-CAB0-1E88287B7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886D160-3045-EB78-FF01-E6284712F9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966A3D-2532-4717-B1A2-9077A51DD937}" type="datetimeFigureOut">
              <a:rPr lang="en-US" smtClean="0"/>
              <a:t>7/24/2023</a:t>
            </a:fld>
            <a:endParaRPr lang="en-US"/>
          </a:p>
        </p:txBody>
      </p:sp>
      <p:sp>
        <p:nvSpPr>
          <p:cNvPr id="5" name="Footer Placeholder 4">
            <a:extLst>
              <a:ext uri="{FF2B5EF4-FFF2-40B4-BE49-F238E27FC236}">
                <a16:creationId xmlns="" xmlns:a16="http://schemas.microsoft.com/office/drawing/2014/main" id="{4104F19B-73AB-1463-591B-A2813A6758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C4411763-E773-6777-7CAE-1AE989F280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3C0D5-D070-45C3-8791-531A24AE4C26}" type="slidenum">
              <a:rPr lang="en-US" smtClean="0"/>
              <a:t>‹#›</a:t>
            </a:fld>
            <a:endParaRPr lang="en-US"/>
          </a:p>
        </p:txBody>
      </p:sp>
    </p:spTree>
    <p:extLst>
      <p:ext uri="{BB962C8B-B14F-4D97-AF65-F5344CB8AC3E}">
        <p14:creationId xmlns:p14="http://schemas.microsoft.com/office/powerpoint/2010/main" val="26884202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3F647C-3157-C304-F2BD-1E89D2A08C30}"/>
              </a:ext>
            </a:extLst>
          </p:cNvPr>
          <p:cNvSpPr>
            <a:spLocks noGrp="1"/>
          </p:cNvSpPr>
          <p:nvPr>
            <p:ph type="ctrTitle"/>
          </p:nvPr>
        </p:nvSpPr>
        <p:spPr>
          <a:xfrm>
            <a:off x="873211" y="1122363"/>
            <a:ext cx="10453816" cy="2387600"/>
          </a:xfrm>
        </p:spPr>
        <p:txBody>
          <a:bodyPr>
            <a:normAutofit/>
          </a:bodyPr>
          <a:lstStyle/>
          <a:p>
            <a:r>
              <a:rPr lang="en-US" sz="4400" dirty="0"/>
              <a:t>ER Mobile: How to Operate </a:t>
            </a:r>
            <a:r>
              <a:rPr lang="en-US" sz="4400" b="1" dirty="0"/>
              <a:t>‘Assurant’ </a:t>
            </a:r>
            <a:r>
              <a:rPr lang="en-US" sz="4400" dirty="0"/>
              <a:t>tickets from </a:t>
            </a:r>
            <a:r>
              <a:rPr lang="en-US" sz="4400" b="1" dirty="0"/>
              <a:t>Service Power</a:t>
            </a:r>
          </a:p>
        </p:txBody>
      </p:sp>
      <p:sp>
        <p:nvSpPr>
          <p:cNvPr id="3" name="Subtitle 2">
            <a:extLst>
              <a:ext uri="{FF2B5EF4-FFF2-40B4-BE49-F238E27FC236}">
                <a16:creationId xmlns="" xmlns:a16="http://schemas.microsoft.com/office/drawing/2014/main" id="{78220659-9094-587D-E220-94C5ECB333C3}"/>
              </a:ext>
            </a:extLst>
          </p:cNvPr>
          <p:cNvSpPr>
            <a:spLocks noGrp="1"/>
          </p:cNvSpPr>
          <p:nvPr>
            <p:ph type="subTitle" idx="1"/>
          </p:nvPr>
        </p:nvSpPr>
        <p:spPr/>
        <p:txBody>
          <a:bodyPr/>
          <a:lstStyle/>
          <a:p>
            <a:r>
              <a:rPr lang="en-US" dirty="0"/>
              <a:t>Ver. 1.1</a:t>
            </a:r>
          </a:p>
          <a:p>
            <a:r>
              <a:rPr lang="en-US" dirty="0"/>
              <a:t>By: James Whang</a:t>
            </a:r>
          </a:p>
        </p:txBody>
      </p:sp>
      <p:sp>
        <p:nvSpPr>
          <p:cNvPr id="4" name="Frame 3"/>
          <p:cNvSpPr/>
          <p:nvPr/>
        </p:nvSpPr>
        <p:spPr>
          <a:xfrm>
            <a:off x="0" y="0"/>
            <a:ext cx="12192000" cy="6858000"/>
          </a:xfrm>
          <a:prstGeom prst="fram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6107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F9927E1B-C7FF-C24B-04EB-CD32C27CC0DC}"/>
              </a:ext>
            </a:extLst>
          </p:cNvPr>
          <p:cNvSpPr/>
          <p:nvPr/>
        </p:nvSpPr>
        <p:spPr>
          <a:xfrm>
            <a:off x="0" y="0"/>
            <a:ext cx="3595456"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ER Mobile: How to Update tickets as a Technician</a:t>
            </a:r>
          </a:p>
        </p:txBody>
      </p:sp>
      <p:pic>
        <p:nvPicPr>
          <p:cNvPr id="3" name="Picture 2">
            <a:extLst>
              <a:ext uri="{FF2B5EF4-FFF2-40B4-BE49-F238E27FC236}">
                <a16:creationId xmlns="" xmlns:a16="http://schemas.microsoft.com/office/drawing/2014/main" id="{AD651421-AA7C-9631-1BA2-E14B3A362289}"/>
              </a:ext>
            </a:extLst>
          </p:cNvPr>
          <p:cNvPicPr>
            <a:picLocks noChangeAspect="1"/>
          </p:cNvPicPr>
          <p:nvPr/>
        </p:nvPicPr>
        <p:blipFill>
          <a:blip r:embed="rId2"/>
          <a:stretch>
            <a:fillRect/>
          </a:stretch>
        </p:blipFill>
        <p:spPr>
          <a:xfrm>
            <a:off x="4311595" y="0"/>
            <a:ext cx="3568809" cy="6858000"/>
          </a:xfrm>
          <a:prstGeom prst="rect">
            <a:avLst/>
          </a:prstGeom>
        </p:spPr>
      </p:pic>
      <p:sp>
        <p:nvSpPr>
          <p:cNvPr id="8" name="Rectangle 7">
            <a:extLst>
              <a:ext uri="{FF2B5EF4-FFF2-40B4-BE49-F238E27FC236}">
                <a16:creationId xmlns="" xmlns:a16="http://schemas.microsoft.com/office/drawing/2014/main" id="{DBBF14E5-02D3-9553-FEDB-5D206396EDB4}"/>
              </a:ext>
            </a:extLst>
          </p:cNvPr>
          <p:cNvSpPr/>
          <p:nvPr/>
        </p:nvSpPr>
        <p:spPr>
          <a:xfrm>
            <a:off x="4352805" y="0"/>
            <a:ext cx="1027064" cy="23969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Rectangle 8">
            <a:extLst>
              <a:ext uri="{FF2B5EF4-FFF2-40B4-BE49-F238E27FC236}">
                <a16:creationId xmlns="" xmlns:a16="http://schemas.microsoft.com/office/drawing/2014/main" id="{4AB4ADD1-7B86-B028-E7CB-AF023E6F5091}"/>
              </a:ext>
            </a:extLst>
          </p:cNvPr>
          <p:cNvSpPr/>
          <p:nvPr/>
        </p:nvSpPr>
        <p:spPr>
          <a:xfrm>
            <a:off x="167496" y="923280"/>
            <a:ext cx="3900219" cy="736845"/>
          </a:xfrm>
          <a:prstGeom prst="wedgeRectCallout">
            <a:avLst>
              <a:gd name="adj1" fmla="val 54250"/>
              <a:gd name="adj2" fmla="val 40098"/>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lgn="ctr">
              <a:buAutoNum type="arabicPeriod"/>
            </a:pPr>
            <a:r>
              <a:rPr lang="en-US" sz="1200" dirty="0">
                <a:solidFill>
                  <a:schemeClr val="tx1"/>
                </a:solidFill>
              </a:rPr>
              <a:t>Scroll down to </a:t>
            </a:r>
            <a:r>
              <a:rPr lang="en-US" sz="1200" b="1" dirty="0">
                <a:solidFill>
                  <a:schemeClr val="tx1"/>
                </a:solidFill>
              </a:rPr>
              <a:t>Part Transaction</a:t>
            </a:r>
            <a:r>
              <a:rPr lang="en-US" sz="1200" dirty="0">
                <a:solidFill>
                  <a:schemeClr val="tx1"/>
                </a:solidFill>
              </a:rPr>
              <a:t> to see the list of parts reserved for this Ticket.</a:t>
            </a:r>
          </a:p>
        </p:txBody>
      </p:sp>
      <p:sp>
        <p:nvSpPr>
          <p:cNvPr id="10" name="Speech Bubble: Rectangle 9">
            <a:extLst>
              <a:ext uri="{FF2B5EF4-FFF2-40B4-BE49-F238E27FC236}">
                <a16:creationId xmlns="" xmlns:a16="http://schemas.microsoft.com/office/drawing/2014/main" id="{077A535C-B60D-EBCA-1F2A-16ECC6703CBA}"/>
              </a:ext>
            </a:extLst>
          </p:cNvPr>
          <p:cNvSpPr/>
          <p:nvPr/>
        </p:nvSpPr>
        <p:spPr>
          <a:xfrm>
            <a:off x="8124284" y="1768139"/>
            <a:ext cx="3900219" cy="736845"/>
          </a:xfrm>
          <a:prstGeom prst="wedgeRectCallout">
            <a:avLst>
              <a:gd name="adj1" fmla="val -111913"/>
              <a:gd name="adj2" fmla="val -106891"/>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 To add notes about a</a:t>
            </a:r>
            <a:r>
              <a:rPr lang="en-US" sz="1200" b="1" dirty="0">
                <a:solidFill>
                  <a:srgbClr val="FF0000"/>
                </a:solidFill>
              </a:rPr>
              <a:t> part</a:t>
            </a:r>
            <a:r>
              <a:rPr lang="en-US" sz="1200" dirty="0">
                <a:solidFill>
                  <a:schemeClr val="tx1"/>
                </a:solidFill>
              </a:rPr>
              <a:t>, click on ‘</a:t>
            </a:r>
            <a:r>
              <a:rPr lang="en-US" sz="1200" b="1" dirty="0">
                <a:solidFill>
                  <a:schemeClr val="tx1"/>
                </a:solidFill>
              </a:rPr>
              <a:t>Edit’</a:t>
            </a:r>
            <a:r>
              <a:rPr lang="en-US" sz="1200" dirty="0">
                <a:solidFill>
                  <a:schemeClr val="tx1"/>
                </a:solidFill>
              </a:rPr>
              <a:t> located next to </a:t>
            </a:r>
            <a:r>
              <a:rPr lang="en-US" sz="1200" b="1" dirty="0">
                <a:solidFill>
                  <a:schemeClr val="tx1"/>
                </a:solidFill>
              </a:rPr>
              <a:t>‘Note.’</a:t>
            </a:r>
          </a:p>
        </p:txBody>
      </p:sp>
    </p:spTree>
    <p:extLst>
      <p:ext uri="{BB962C8B-B14F-4D97-AF65-F5344CB8AC3E}">
        <p14:creationId xmlns:p14="http://schemas.microsoft.com/office/powerpoint/2010/main" val="177543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F9927E1B-C7FF-C24B-04EB-CD32C27CC0DC}"/>
              </a:ext>
            </a:extLst>
          </p:cNvPr>
          <p:cNvSpPr/>
          <p:nvPr/>
        </p:nvSpPr>
        <p:spPr>
          <a:xfrm>
            <a:off x="0" y="0"/>
            <a:ext cx="3595456"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ER Mobile: How to Update tickets as a Technician</a:t>
            </a:r>
          </a:p>
        </p:txBody>
      </p:sp>
      <p:pic>
        <p:nvPicPr>
          <p:cNvPr id="4" name="Picture 3">
            <a:extLst>
              <a:ext uri="{FF2B5EF4-FFF2-40B4-BE49-F238E27FC236}">
                <a16:creationId xmlns="" xmlns:a16="http://schemas.microsoft.com/office/drawing/2014/main" id="{5D4AC831-17C5-E3D2-D893-AC4F5C2D7E72}"/>
              </a:ext>
            </a:extLst>
          </p:cNvPr>
          <p:cNvPicPr>
            <a:picLocks noChangeAspect="1"/>
          </p:cNvPicPr>
          <p:nvPr/>
        </p:nvPicPr>
        <p:blipFill>
          <a:blip r:embed="rId2"/>
          <a:stretch>
            <a:fillRect/>
          </a:stretch>
        </p:blipFill>
        <p:spPr>
          <a:xfrm>
            <a:off x="4358210" y="0"/>
            <a:ext cx="3475580" cy="6858000"/>
          </a:xfrm>
          <a:prstGeom prst="rect">
            <a:avLst/>
          </a:prstGeom>
        </p:spPr>
      </p:pic>
      <p:sp>
        <p:nvSpPr>
          <p:cNvPr id="5" name="Speech Bubble: Rectangle 4">
            <a:extLst>
              <a:ext uri="{FF2B5EF4-FFF2-40B4-BE49-F238E27FC236}">
                <a16:creationId xmlns="" xmlns:a16="http://schemas.microsoft.com/office/drawing/2014/main" id="{B1FDFF95-7B1E-0FF7-4700-6F77FF33A522}"/>
              </a:ext>
            </a:extLst>
          </p:cNvPr>
          <p:cNvSpPr/>
          <p:nvPr/>
        </p:nvSpPr>
        <p:spPr>
          <a:xfrm>
            <a:off x="256273" y="443885"/>
            <a:ext cx="3900219" cy="736845"/>
          </a:xfrm>
          <a:prstGeom prst="wedgeRectCallout">
            <a:avLst>
              <a:gd name="adj1" fmla="val 60395"/>
              <a:gd name="adj2" fmla="val 52146"/>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lgn="ctr">
              <a:buAutoNum type="arabicPeriod"/>
            </a:pPr>
            <a:r>
              <a:rPr lang="en-US" sz="1200" dirty="0">
                <a:solidFill>
                  <a:schemeClr val="tx1"/>
                </a:solidFill>
              </a:rPr>
              <a:t>If you want leave regular comments for everyone to see, navigate to </a:t>
            </a:r>
            <a:r>
              <a:rPr lang="en-US" sz="1200" b="1" dirty="0">
                <a:solidFill>
                  <a:schemeClr val="tx1"/>
                </a:solidFill>
              </a:rPr>
              <a:t>Details</a:t>
            </a:r>
            <a:r>
              <a:rPr lang="en-US" sz="1200" dirty="0">
                <a:solidFill>
                  <a:schemeClr val="tx1"/>
                </a:solidFill>
              </a:rPr>
              <a:t> tab.</a:t>
            </a:r>
          </a:p>
        </p:txBody>
      </p:sp>
      <p:sp>
        <p:nvSpPr>
          <p:cNvPr id="6" name="Rectangle 5">
            <a:extLst>
              <a:ext uri="{FF2B5EF4-FFF2-40B4-BE49-F238E27FC236}">
                <a16:creationId xmlns="" xmlns:a16="http://schemas.microsoft.com/office/drawing/2014/main" id="{AB65A8ED-D6E2-9BC8-E113-8148784CDAE0}"/>
              </a:ext>
            </a:extLst>
          </p:cNvPr>
          <p:cNvSpPr/>
          <p:nvPr/>
        </p:nvSpPr>
        <p:spPr>
          <a:xfrm>
            <a:off x="4669654" y="1180730"/>
            <a:ext cx="506028" cy="27520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296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1A29F59F-934A-90FF-7175-90701C8FB519}"/>
              </a:ext>
            </a:extLst>
          </p:cNvPr>
          <p:cNvPicPr>
            <a:picLocks noChangeAspect="1"/>
          </p:cNvPicPr>
          <p:nvPr/>
        </p:nvPicPr>
        <p:blipFill>
          <a:blip r:embed="rId2"/>
          <a:stretch>
            <a:fillRect/>
          </a:stretch>
        </p:blipFill>
        <p:spPr>
          <a:xfrm>
            <a:off x="4352805" y="0"/>
            <a:ext cx="3486389" cy="6858000"/>
          </a:xfrm>
          <a:prstGeom prst="rect">
            <a:avLst/>
          </a:prstGeom>
        </p:spPr>
      </p:pic>
      <p:sp>
        <p:nvSpPr>
          <p:cNvPr id="19" name="Rectangle 18">
            <a:extLst>
              <a:ext uri="{FF2B5EF4-FFF2-40B4-BE49-F238E27FC236}">
                <a16:creationId xmlns="" xmlns:a16="http://schemas.microsoft.com/office/drawing/2014/main" id="{F9927E1B-C7FF-C24B-04EB-CD32C27CC0DC}"/>
              </a:ext>
            </a:extLst>
          </p:cNvPr>
          <p:cNvSpPr/>
          <p:nvPr/>
        </p:nvSpPr>
        <p:spPr>
          <a:xfrm>
            <a:off x="0" y="0"/>
            <a:ext cx="3595456"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ER Mobile: How to Update tickets as a Technician</a:t>
            </a:r>
          </a:p>
        </p:txBody>
      </p:sp>
      <p:sp>
        <p:nvSpPr>
          <p:cNvPr id="5" name="Speech Bubble: Rectangle 4">
            <a:extLst>
              <a:ext uri="{FF2B5EF4-FFF2-40B4-BE49-F238E27FC236}">
                <a16:creationId xmlns="" xmlns:a16="http://schemas.microsoft.com/office/drawing/2014/main" id="{B1FDFF95-7B1E-0FF7-4700-6F77FF33A522}"/>
              </a:ext>
            </a:extLst>
          </p:cNvPr>
          <p:cNvSpPr/>
          <p:nvPr/>
        </p:nvSpPr>
        <p:spPr>
          <a:xfrm>
            <a:off x="8104133" y="3879541"/>
            <a:ext cx="3900219" cy="1136341"/>
          </a:xfrm>
          <a:prstGeom prst="wedgeRectCallout">
            <a:avLst>
              <a:gd name="adj1" fmla="val -65251"/>
              <a:gd name="adj2" fmla="val 155761"/>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lgn="ctr">
              <a:buAutoNum type="arabicPeriod"/>
            </a:pPr>
            <a:r>
              <a:rPr lang="en-US" sz="1200" dirty="0">
                <a:solidFill>
                  <a:schemeClr val="tx1"/>
                </a:solidFill>
              </a:rPr>
              <a:t>Scroll down to </a:t>
            </a:r>
            <a:r>
              <a:rPr lang="en-US" sz="1200" b="1" dirty="0">
                <a:solidFill>
                  <a:schemeClr val="tx1"/>
                </a:solidFill>
              </a:rPr>
              <a:t>Comment </a:t>
            </a:r>
            <a:r>
              <a:rPr lang="en-US" sz="1200" dirty="0">
                <a:solidFill>
                  <a:schemeClr val="tx1"/>
                </a:solidFill>
              </a:rPr>
              <a:t>and click on </a:t>
            </a:r>
            <a:r>
              <a:rPr lang="en-US" sz="1200" b="1" dirty="0">
                <a:solidFill>
                  <a:schemeClr val="tx1"/>
                </a:solidFill>
              </a:rPr>
              <a:t>New</a:t>
            </a:r>
            <a:r>
              <a:rPr lang="en-US" sz="1200" dirty="0">
                <a:solidFill>
                  <a:schemeClr val="tx1"/>
                </a:solidFill>
              </a:rPr>
              <a:t> to add a new comment. </a:t>
            </a:r>
          </a:p>
          <a:p>
            <a:pPr marL="228600" indent="-228600" algn="ctr">
              <a:buAutoNum type="arabicPeriod"/>
            </a:pPr>
            <a:endParaRPr lang="en-US" sz="1200" dirty="0">
              <a:solidFill>
                <a:schemeClr val="tx1"/>
              </a:solidFill>
            </a:endParaRPr>
          </a:p>
          <a:p>
            <a:pPr marL="228600" indent="-228600" algn="ctr">
              <a:buAutoNum type="arabicPeriod"/>
            </a:pPr>
            <a:r>
              <a:rPr lang="en-US" sz="1200" dirty="0">
                <a:solidFill>
                  <a:schemeClr val="tx1"/>
                </a:solidFill>
              </a:rPr>
              <a:t>Then click on Save to Update the ticket with the new comment you made.</a:t>
            </a:r>
            <a:endParaRPr lang="en-US" sz="1200" b="1" dirty="0">
              <a:solidFill>
                <a:schemeClr val="tx1"/>
              </a:solidFill>
            </a:endParaRPr>
          </a:p>
        </p:txBody>
      </p:sp>
      <p:sp>
        <p:nvSpPr>
          <p:cNvPr id="6" name="Rectangle 5">
            <a:extLst>
              <a:ext uri="{FF2B5EF4-FFF2-40B4-BE49-F238E27FC236}">
                <a16:creationId xmlns="" xmlns:a16="http://schemas.microsoft.com/office/drawing/2014/main" id="{0F520C51-EF81-C01D-314C-2826E12D8AF5}"/>
              </a:ext>
            </a:extLst>
          </p:cNvPr>
          <p:cNvSpPr/>
          <p:nvPr/>
        </p:nvSpPr>
        <p:spPr>
          <a:xfrm>
            <a:off x="7039992" y="6205492"/>
            <a:ext cx="418140" cy="23969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4342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ED92B969-B339-36B4-ADE0-5B67C4AEE867}"/>
              </a:ext>
            </a:extLst>
          </p:cNvPr>
          <p:cNvPicPr>
            <a:picLocks noChangeAspect="1"/>
          </p:cNvPicPr>
          <p:nvPr/>
        </p:nvPicPr>
        <p:blipFill>
          <a:blip r:embed="rId2"/>
          <a:stretch>
            <a:fillRect/>
          </a:stretch>
        </p:blipFill>
        <p:spPr>
          <a:xfrm>
            <a:off x="4176076" y="0"/>
            <a:ext cx="3839848" cy="6858000"/>
          </a:xfrm>
          <a:prstGeom prst="rect">
            <a:avLst/>
          </a:prstGeom>
        </p:spPr>
      </p:pic>
      <p:sp>
        <p:nvSpPr>
          <p:cNvPr id="8" name="Rectangle 7">
            <a:extLst>
              <a:ext uri="{FF2B5EF4-FFF2-40B4-BE49-F238E27FC236}">
                <a16:creationId xmlns="" xmlns:a16="http://schemas.microsoft.com/office/drawing/2014/main" id="{EBC91152-18F0-02F3-2F55-90F177C5778B}"/>
              </a:ext>
            </a:extLst>
          </p:cNvPr>
          <p:cNvSpPr/>
          <p:nvPr/>
        </p:nvSpPr>
        <p:spPr>
          <a:xfrm>
            <a:off x="4092605" y="6019060"/>
            <a:ext cx="4003829" cy="76348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Rectangle 8">
            <a:extLst>
              <a:ext uri="{FF2B5EF4-FFF2-40B4-BE49-F238E27FC236}">
                <a16:creationId xmlns="" xmlns:a16="http://schemas.microsoft.com/office/drawing/2014/main" id="{2C5D2EFC-DF30-223A-1F70-7F2D37A1DB44}"/>
              </a:ext>
            </a:extLst>
          </p:cNvPr>
          <p:cNvSpPr/>
          <p:nvPr/>
        </p:nvSpPr>
        <p:spPr>
          <a:xfrm>
            <a:off x="8460420" y="4341181"/>
            <a:ext cx="3151572" cy="1580226"/>
          </a:xfrm>
          <a:prstGeom prst="wedgeRectCallout">
            <a:avLst>
              <a:gd name="adj1" fmla="val -127289"/>
              <a:gd name="adj2" fmla="val 62700"/>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We are now getting tickets from </a:t>
            </a:r>
            <a:r>
              <a:rPr lang="en-US" sz="1200" b="1" dirty="0">
                <a:solidFill>
                  <a:schemeClr val="tx1"/>
                </a:solidFill>
              </a:rPr>
              <a:t>Service Power</a:t>
            </a:r>
            <a:r>
              <a:rPr lang="en-US" sz="1200" dirty="0">
                <a:solidFill>
                  <a:schemeClr val="tx1"/>
                </a:solidFill>
              </a:rPr>
              <a:t>. These tickets are referred to as </a:t>
            </a:r>
            <a:r>
              <a:rPr lang="en-US" sz="1200" b="1" dirty="0">
                <a:solidFill>
                  <a:schemeClr val="tx1"/>
                </a:solidFill>
              </a:rPr>
              <a:t>Assurant</a:t>
            </a:r>
            <a:r>
              <a:rPr lang="en-US" sz="1200" dirty="0">
                <a:solidFill>
                  <a:schemeClr val="tx1"/>
                </a:solidFill>
              </a:rPr>
              <a:t> tickets.</a:t>
            </a:r>
          </a:p>
          <a:p>
            <a:pPr algn="ctr"/>
            <a:endParaRPr lang="en-US" sz="1200" dirty="0">
              <a:solidFill>
                <a:schemeClr val="tx1"/>
              </a:solidFill>
            </a:endParaRPr>
          </a:p>
          <a:p>
            <a:pPr algn="ctr"/>
            <a:r>
              <a:rPr lang="en-US" sz="1200" dirty="0">
                <a:solidFill>
                  <a:schemeClr val="tx1"/>
                </a:solidFill>
              </a:rPr>
              <a:t>They have a different ticket number as compared to Samsung’s ‘417-’ ticket number</a:t>
            </a:r>
          </a:p>
        </p:txBody>
      </p:sp>
      <p:sp>
        <p:nvSpPr>
          <p:cNvPr id="10" name="Rectangle 9">
            <a:extLst>
              <a:ext uri="{FF2B5EF4-FFF2-40B4-BE49-F238E27FC236}">
                <a16:creationId xmlns="" xmlns:a16="http://schemas.microsoft.com/office/drawing/2014/main" id="{9D2B5837-BAFA-18BD-9EDF-A78FCB9DC34F}"/>
              </a:ext>
            </a:extLst>
          </p:cNvPr>
          <p:cNvSpPr/>
          <p:nvPr/>
        </p:nvSpPr>
        <p:spPr>
          <a:xfrm>
            <a:off x="0" y="0"/>
            <a:ext cx="3595456"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ER Mobile: Introducing Assurant Tickets</a:t>
            </a:r>
          </a:p>
        </p:txBody>
      </p:sp>
    </p:spTree>
    <p:extLst>
      <p:ext uri="{BB962C8B-B14F-4D97-AF65-F5344CB8AC3E}">
        <p14:creationId xmlns:p14="http://schemas.microsoft.com/office/powerpoint/2010/main" val="3548298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5A37D48B-8FC8-EA87-A5D7-B12C478FDB81}"/>
              </a:ext>
            </a:extLst>
          </p:cNvPr>
          <p:cNvPicPr>
            <a:picLocks noChangeAspect="1"/>
          </p:cNvPicPr>
          <p:nvPr/>
        </p:nvPicPr>
        <p:blipFill>
          <a:blip r:embed="rId2"/>
          <a:stretch>
            <a:fillRect/>
          </a:stretch>
        </p:blipFill>
        <p:spPr>
          <a:xfrm>
            <a:off x="6346896" y="0"/>
            <a:ext cx="3493160" cy="6858000"/>
          </a:xfrm>
          <a:prstGeom prst="rect">
            <a:avLst/>
          </a:prstGeom>
        </p:spPr>
      </p:pic>
      <p:pic>
        <p:nvPicPr>
          <p:cNvPr id="3" name="Picture 2">
            <a:extLst>
              <a:ext uri="{FF2B5EF4-FFF2-40B4-BE49-F238E27FC236}">
                <a16:creationId xmlns="" xmlns:a16="http://schemas.microsoft.com/office/drawing/2014/main" id="{FA3FC5AD-8CF2-F209-D554-FB2F91FA3FB7}"/>
              </a:ext>
            </a:extLst>
          </p:cNvPr>
          <p:cNvPicPr>
            <a:picLocks noChangeAspect="1"/>
          </p:cNvPicPr>
          <p:nvPr/>
        </p:nvPicPr>
        <p:blipFill>
          <a:blip r:embed="rId3"/>
          <a:stretch>
            <a:fillRect/>
          </a:stretch>
        </p:blipFill>
        <p:spPr>
          <a:xfrm>
            <a:off x="2428172" y="0"/>
            <a:ext cx="3482746" cy="6858000"/>
          </a:xfrm>
          <a:prstGeom prst="rect">
            <a:avLst/>
          </a:prstGeom>
        </p:spPr>
      </p:pic>
      <p:sp>
        <p:nvSpPr>
          <p:cNvPr id="4" name="Rectangle 3">
            <a:extLst>
              <a:ext uri="{FF2B5EF4-FFF2-40B4-BE49-F238E27FC236}">
                <a16:creationId xmlns="" xmlns:a16="http://schemas.microsoft.com/office/drawing/2014/main" id="{E2A02612-5D0A-BE2F-F75D-B2FA4C242362}"/>
              </a:ext>
            </a:extLst>
          </p:cNvPr>
          <p:cNvSpPr/>
          <p:nvPr/>
        </p:nvSpPr>
        <p:spPr>
          <a:xfrm>
            <a:off x="2343067" y="1207363"/>
            <a:ext cx="2388731" cy="31959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75C9B28C-F8FF-BCD7-E1B9-C004B442CF05}"/>
              </a:ext>
            </a:extLst>
          </p:cNvPr>
          <p:cNvSpPr/>
          <p:nvPr/>
        </p:nvSpPr>
        <p:spPr>
          <a:xfrm>
            <a:off x="3276702" y="284086"/>
            <a:ext cx="940191" cy="23969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 xmlns:a16="http://schemas.microsoft.com/office/drawing/2014/main" id="{9D49E253-6C67-59A1-16DA-CF601F9946CF}"/>
              </a:ext>
            </a:extLst>
          </p:cNvPr>
          <p:cNvSpPr/>
          <p:nvPr/>
        </p:nvSpPr>
        <p:spPr>
          <a:xfrm>
            <a:off x="7113335" y="284085"/>
            <a:ext cx="912079" cy="23969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6C509632-569B-DEB2-C667-7418F7C2B4EE}"/>
              </a:ext>
            </a:extLst>
          </p:cNvPr>
          <p:cNvSpPr/>
          <p:nvPr/>
        </p:nvSpPr>
        <p:spPr>
          <a:xfrm>
            <a:off x="6657295" y="1216240"/>
            <a:ext cx="1732103" cy="23969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26083D95-F8DB-8B03-AF01-30E32C7E98D5}"/>
              </a:ext>
            </a:extLst>
          </p:cNvPr>
          <p:cNvSpPr/>
          <p:nvPr/>
        </p:nvSpPr>
        <p:spPr>
          <a:xfrm>
            <a:off x="2428172" y="2140998"/>
            <a:ext cx="3482746" cy="471700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93F6D0DA-1CA5-8DF5-F9B3-A84D99F307BF}"/>
              </a:ext>
            </a:extLst>
          </p:cNvPr>
          <p:cNvSpPr/>
          <p:nvPr/>
        </p:nvSpPr>
        <p:spPr>
          <a:xfrm>
            <a:off x="6366187" y="1526958"/>
            <a:ext cx="3482746" cy="533104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peech Bubble: Rectangle 10">
            <a:extLst>
              <a:ext uri="{FF2B5EF4-FFF2-40B4-BE49-F238E27FC236}">
                <a16:creationId xmlns="" xmlns:a16="http://schemas.microsoft.com/office/drawing/2014/main" id="{279EC966-E51F-EEA8-417D-1D0B2F541DB3}"/>
              </a:ext>
            </a:extLst>
          </p:cNvPr>
          <p:cNvSpPr/>
          <p:nvPr/>
        </p:nvSpPr>
        <p:spPr>
          <a:xfrm>
            <a:off x="10005134" y="221942"/>
            <a:ext cx="1920536" cy="1171852"/>
          </a:xfrm>
          <a:prstGeom prst="wedgeRectCallout">
            <a:avLst>
              <a:gd name="adj1" fmla="val -77366"/>
              <a:gd name="adj2" fmla="val 43003"/>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Notice the different Layout between the two types of Tickets.</a:t>
            </a:r>
          </a:p>
        </p:txBody>
      </p:sp>
      <p:sp>
        <p:nvSpPr>
          <p:cNvPr id="12" name="Rectangle 11">
            <a:extLst>
              <a:ext uri="{FF2B5EF4-FFF2-40B4-BE49-F238E27FC236}">
                <a16:creationId xmlns="" xmlns:a16="http://schemas.microsoft.com/office/drawing/2014/main" id="{481F4A05-4D87-E023-67E7-8D7AD369DE66}"/>
              </a:ext>
            </a:extLst>
          </p:cNvPr>
          <p:cNvSpPr/>
          <p:nvPr/>
        </p:nvSpPr>
        <p:spPr>
          <a:xfrm>
            <a:off x="2428171" y="0"/>
            <a:ext cx="2388731"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‘Samsung’ Ticket</a:t>
            </a:r>
          </a:p>
        </p:txBody>
      </p:sp>
      <p:sp>
        <p:nvSpPr>
          <p:cNvPr id="13" name="Rectangle 12">
            <a:extLst>
              <a:ext uri="{FF2B5EF4-FFF2-40B4-BE49-F238E27FC236}">
                <a16:creationId xmlns="" xmlns:a16="http://schemas.microsoft.com/office/drawing/2014/main" id="{C06177BF-1ABD-E024-84AF-D12B028F5B9C}"/>
              </a:ext>
            </a:extLst>
          </p:cNvPr>
          <p:cNvSpPr/>
          <p:nvPr/>
        </p:nvSpPr>
        <p:spPr>
          <a:xfrm>
            <a:off x="6348376" y="0"/>
            <a:ext cx="2388731"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‘Assurant’ Ticket</a:t>
            </a:r>
          </a:p>
        </p:txBody>
      </p:sp>
    </p:spTree>
    <p:extLst>
      <p:ext uri="{BB962C8B-B14F-4D97-AF65-F5344CB8AC3E}">
        <p14:creationId xmlns:p14="http://schemas.microsoft.com/office/powerpoint/2010/main" val="347271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 xmlns:a16="http://schemas.microsoft.com/office/drawing/2014/main" id="{373D4F41-E7F6-B2D5-5323-A04602A5228F}"/>
              </a:ext>
            </a:extLst>
          </p:cNvPr>
          <p:cNvPicPr>
            <a:picLocks noChangeAspect="1"/>
          </p:cNvPicPr>
          <p:nvPr/>
        </p:nvPicPr>
        <p:blipFill>
          <a:blip r:embed="rId2"/>
          <a:stretch>
            <a:fillRect/>
          </a:stretch>
        </p:blipFill>
        <p:spPr>
          <a:xfrm>
            <a:off x="4360024" y="0"/>
            <a:ext cx="3471952" cy="6858000"/>
          </a:xfrm>
          <a:prstGeom prst="rect">
            <a:avLst/>
          </a:prstGeom>
        </p:spPr>
      </p:pic>
      <p:sp>
        <p:nvSpPr>
          <p:cNvPr id="15" name="Rectangle 14">
            <a:extLst>
              <a:ext uri="{FF2B5EF4-FFF2-40B4-BE49-F238E27FC236}">
                <a16:creationId xmlns="" xmlns:a16="http://schemas.microsoft.com/office/drawing/2014/main" id="{DC6FA9C9-ECA7-A0D4-32AB-13F99C53233B}"/>
              </a:ext>
            </a:extLst>
          </p:cNvPr>
          <p:cNvSpPr/>
          <p:nvPr/>
        </p:nvSpPr>
        <p:spPr>
          <a:xfrm>
            <a:off x="5087748" y="1225118"/>
            <a:ext cx="496306" cy="23969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 xmlns:a16="http://schemas.microsoft.com/office/drawing/2014/main" id="{AB9BCF18-D94B-52D8-988C-D5CBC4C9D685}"/>
              </a:ext>
            </a:extLst>
          </p:cNvPr>
          <p:cNvSpPr/>
          <p:nvPr/>
        </p:nvSpPr>
        <p:spPr>
          <a:xfrm>
            <a:off x="4360024" y="3579182"/>
            <a:ext cx="592482" cy="23969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peech Bubble: Rectangle 16">
            <a:extLst>
              <a:ext uri="{FF2B5EF4-FFF2-40B4-BE49-F238E27FC236}">
                <a16:creationId xmlns="" xmlns:a16="http://schemas.microsoft.com/office/drawing/2014/main" id="{8D0566EE-0DE6-C312-334E-9B625989C6A3}"/>
              </a:ext>
            </a:extLst>
          </p:cNvPr>
          <p:cNvSpPr/>
          <p:nvPr/>
        </p:nvSpPr>
        <p:spPr>
          <a:xfrm>
            <a:off x="1879558" y="674700"/>
            <a:ext cx="1920536" cy="639193"/>
          </a:xfrm>
          <a:prstGeom prst="wedgeRectCallout">
            <a:avLst>
              <a:gd name="adj1" fmla="val 110770"/>
              <a:gd name="adj2" fmla="val 46286"/>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Navigate to the </a:t>
            </a:r>
            <a:r>
              <a:rPr lang="en-US" sz="1200" b="1" dirty="0">
                <a:solidFill>
                  <a:schemeClr val="tx1"/>
                </a:solidFill>
              </a:rPr>
              <a:t>‘Repair’</a:t>
            </a:r>
            <a:r>
              <a:rPr lang="en-US" sz="1200" dirty="0">
                <a:solidFill>
                  <a:schemeClr val="tx1"/>
                </a:solidFill>
              </a:rPr>
              <a:t> tab</a:t>
            </a:r>
          </a:p>
        </p:txBody>
      </p:sp>
      <p:sp>
        <p:nvSpPr>
          <p:cNvPr id="18" name="Speech Bubble: Rectangle 17">
            <a:extLst>
              <a:ext uri="{FF2B5EF4-FFF2-40B4-BE49-F238E27FC236}">
                <a16:creationId xmlns="" xmlns:a16="http://schemas.microsoft.com/office/drawing/2014/main" id="{5A8B8536-D633-4EC7-F1FE-3B332D63AB6F}"/>
              </a:ext>
            </a:extLst>
          </p:cNvPr>
          <p:cNvSpPr/>
          <p:nvPr/>
        </p:nvSpPr>
        <p:spPr>
          <a:xfrm>
            <a:off x="788632" y="3100897"/>
            <a:ext cx="2496106" cy="956569"/>
          </a:xfrm>
          <a:prstGeom prst="wedgeRectCallout">
            <a:avLst>
              <a:gd name="adj1" fmla="val 89937"/>
              <a:gd name="adj2" fmla="val 18647"/>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 Scroll down to </a:t>
            </a:r>
            <a:r>
              <a:rPr lang="en-US" sz="1200" b="1" dirty="0">
                <a:solidFill>
                  <a:schemeClr val="tx1"/>
                </a:solidFill>
              </a:rPr>
              <a:t>‘Visit Log’</a:t>
            </a:r>
          </a:p>
          <a:p>
            <a:pPr algn="ctr"/>
            <a:endParaRPr lang="en-US" sz="1200" dirty="0">
              <a:solidFill>
                <a:schemeClr val="tx1"/>
              </a:solidFill>
            </a:endParaRPr>
          </a:p>
          <a:p>
            <a:pPr algn="ctr"/>
            <a:r>
              <a:rPr lang="en-US" sz="1200" dirty="0">
                <a:solidFill>
                  <a:schemeClr val="tx1"/>
                </a:solidFill>
              </a:rPr>
              <a:t>This is where you will update your ticket as a Technician.</a:t>
            </a:r>
          </a:p>
        </p:txBody>
      </p:sp>
      <p:sp>
        <p:nvSpPr>
          <p:cNvPr id="19" name="Rectangle 18">
            <a:extLst>
              <a:ext uri="{FF2B5EF4-FFF2-40B4-BE49-F238E27FC236}">
                <a16:creationId xmlns="" xmlns:a16="http://schemas.microsoft.com/office/drawing/2014/main" id="{F9927E1B-C7FF-C24B-04EB-CD32C27CC0DC}"/>
              </a:ext>
            </a:extLst>
          </p:cNvPr>
          <p:cNvSpPr/>
          <p:nvPr/>
        </p:nvSpPr>
        <p:spPr>
          <a:xfrm>
            <a:off x="0" y="0"/>
            <a:ext cx="3595456"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ER Mobile: How to Update tickets as a Technician</a:t>
            </a:r>
          </a:p>
        </p:txBody>
      </p:sp>
    </p:spTree>
    <p:extLst>
      <p:ext uri="{BB962C8B-B14F-4D97-AF65-F5344CB8AC3E}">
        <p14:creationId xmlns:p14="http://schemas.microsoft.com/office/powerpoint/2010/main" val="1185681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A585A155-3FA1-A2D2-192E-666C3384A8AB}"/>
              </a:ext>
            </a:extLst>
          </p:cNvPr>
          <p:cNvPicPr>
            <a:picLocks noChangeAspect="1"/>
          </p:cNvPicPr>
          <p:nvPr/>
        </p:nvPicPr>
        <p:blipFill>
          <a:blip r:embed="rId2"/>
          <a:stretch>
            <a:fillRect/>
          </a:stretch>
        </p:blipFill>
        <p:spPr>
          <a:xfrm>
            <a:off x="4352805" y="0"/>
            <a:ext cx="3486389" cy="6858000"/>
          </a:xfrm>
          <a:prstGeom prst="rect">
            <a:avLst/>
          </a:prstGeom>
        </p:spPr>
      </p:pic>
      <p:sp>
        <p:nvSpPr>
          <p:cNvPr id="19" name="Rectangle 18">
            <a:extLst>
              <a:ext uri="{FF2B5EF4-FFF2-40B4-BE49-F238E27FC236}">
                <a16:creationId xmlns="" xmlns:a16="http://schemas.microsoft.com/office/drawing/2014/main" id="{F9927E1B-C7FF-C24B-04EB-CD32C27CC0DC}"/>
              </a:ext>
            </a:extLst>
          </p:cNvPr>
          <p:cNvSpPr/>
          <p:nvPr/>
        </p:nvSpPr>
        <p:spPr>
          <a:xfrm>
            <a:off x="0" y="0"/>
            <a:ext cx="3595456"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ER Mobile: How to Update tickets as a Technician</a:t>
            </a:r>
          </a:p>
        </p:txBody>
      </p:sp>
      <p:sp>
        <p:nvSpPr>
          <p:cNvPr id="4" name="Speech Bubble: Rectangle 3">
            <a:extLst>
              <a:ext uri="{FF2B5EF4-FFF2-40B4-BE49-F238E27FC236}">
                <a16:creationId xmlns="" xmlns:a16="http://schemas.microsoft.com/office/drawing/2014/main" id="{C72DB61C-46B5-FCCB-2662-79B5690055F3}"/>
              </a:ext>
            </a:extLst>
          </p:cNvPr>
          <p:cNvSpPr/>
          <p:nvPr/>
        </p:nvSpPr>
        <p:spPr>
          <a:xfrm>
            <a:off x="257452" y="506027"/>
            <a:ext cx="3486388" cy="1367161"/>
          </a:xfrm>
          <a:prstGeom prst="wedgeRectCallout">
            <a:avLst>
              <a:gd name="adj1" fmla="val 64575"/>
              <a:gd name="adj2" fmla="val -9443"/>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FYI: This refers to which number Visit you went out to service this Customer. If you are visiting the Customer for the first time, it will display as ‘V1.’ If you are visiting the Customer for the second time, it will display as ‘V2.’</a:t>
            </a:r>
          </a:p>
        </p:txBody>
      </p:sp>
      <p:sp>
        <p:nvSpPr>
          <p:cNvPr id="5" name="Rectangle 4">
            <a:extLst>
              <a:ext uri="{FF2B5EF4-FFF2-40B4-BE49-F238E27FC236}">
                <a16:creationId xmlns="" xmlns:a16="http://schemas.microsoft.com/office/drawing/2014/main" id="{6A36EC50-10FE-E49B-F32D-8BA5DC2CA7A0}"/>
              </a:ext>
            </a:extLst>
          </p:cNvPr>
          <p:cNvSpPr/>
          <p:nvPr/>
        </p:nvSpPr>
        <p:spPr>
          <a:xfrm>
            <a:off x="4352805" y="919946"/>
            <a:ext cx="1177983" cy="29629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990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A585A155-3FA1-A2D2-192E-666C3384A8AB}"/>
              </a:ext>
            </a:extLst>
          </p:cNvPr>
          <p:cNvPicPr>
            <a:picLocks noChangeAspect="1"/>
          </p:cNvPicPr>
          <p:nvPr/>
        </p:nvPicPr>
        <p:blipFill>
          <a:blip r:embed="rId2"/>
          <a:stretch>
            <a:fillRect/>
          </a:stretch>
        </p:blipFill>
        <p:spPr>
          <a:xfrm>
            <a:off x="4352805" y="0"/>
            <a:ext cx="3486389" cy="6858000"/>
          </a:xfrm>
          <a:prstGeom prst="rect">
            <a:avLst/>
          </a:prstGeom>
        </p:spPr>
      </p:pic>
      <p:sp>
        <p:nvSpPr>
          <p:cNvPr id="19" name="Rectangle 18">
            <a:extLst>
              <a:ext uri="{FF2B5EF4-FFF2-40B4-BE49-F238E27FC236}">
                <a16:creationId xmlns="" xmlns:a16="http://schemas.microsoft.com/office/drawing/2014/main" id="{F9927E1B-C7FF-C24B-04EB-CD32C27CC0DC}"/>
              </a:ext>
            </a:extLst>
          </p:cNvPr>
          <p:cNvSpPr/>
          <p:nvPr/>
        </p:nvSpPr>
        <p:spPr>
          <a:xfrm>
            <a:off x="0" y="0"/>
            <a:ext cx="3595456"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ER Mobile: How to Update tickets as a Technician</a:t>
            </a:r>
          </a:p>
        </p:txBody>
      </p:sp>
      <p:sp>
        <p:nvSpPr>
          <p:cNvPr id="4" name="Speech Bubble: Rectangle 3">
            <a:extLst>
              <a:ext uri="{FF2B5EF4-FFF2-40B4-BE49-F238E27FC236}">
                <a16:creationId xmlns="" xmlns:a16="http://schemas.microsoft.com/office/drawing/2014/main" id="{C72DB61C-46B5-FCCB-2662-79B5690055F3}"/>
              </a:ext>
            </a:extLst>
          </p:cNvPr>
          <p:cNvSpPr/>
          <p:nvPr/>
        </p:nvSpPr>
        <p:spPr>
          <a:xfrm>
            <a:off x="750086" y="676921"/>
            <a:ext cx="2496106" cy="956569"/>
          </a:xfrm>
          <a:prstGeom prst="wedgeRectCallout">
            <a:avLst>
              <a:gd name="adj1" fmla="val 90293"/>
              <a:gd name="adj2" fmla="val 54843"/>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To </a:t>
            </a:r>
            <a:r>
              <a:rPr lang="en-US" sz="1200" b="1" dirty="0" smtClean="0">
                <a:solidFill>
                  <a:schemeClr val="tx1"/>
                </a:solidFill>
              </a:rPr>
              <a:t>Complete </a:t>
            </a:r>
            <a:r>
              <a:rPr lang="en-US" sz="1200" dirty="0" smtClean="0">
                <a:solidFill>
                  <a:schemeClr val="tx1"/>
                </a:solidFill>
              </a:rPr>
              <a:t>or</a:t>
            </a:r>
            <a:r>
              <a:rPr lang="en-US" sz="1200" b="1" dirty="0" smtClean="0">
                <a:solidFill>
                  <a:schemeClr val="tx1"/>
                </a:solidFill>
              </a:rPr>
              <a:t> Pending</a:t>
            </a:r>
            <a:r>
              <a:rPr lang="en-US" sz="1200" dirty="0" smtClean="0">
                <a:solidFill>
                  <a:schemeClr val="tx1"/>
                </a:solidFill>
              </a:rPr>
              <a:t> </a:t>
            </a:r>
            <a:r>
              <a:rPr lang="en-US" sz="1200" dirty="0">
                <a:solidFill>
                  <a:schemeClr val="tx1"/>
                </a:solidFill>
              </a:rPr>
              <a:t>your ticket, you can change the Repair Status here.</a:t>
            </a:r>
          </a:p>
        </p:txBody>
      </p:sp>
      <p:sp>
        <p:nvSpPr>
          <p:cNvPr id="5" name="Rectangle 4">
            <a:extLst>
              <a:ext uri="{FF2B5EF4-FFF2-40B4-BE49-F238E27FC236}">
                <a16:creationId xmlns="" xmlns:a16="http://schemas.microsoft.com/office/drawing/2014/main" id="{6A36EC50-10FE-E49B-F32D-8BA5DC2CA7A0}"/>
              </a:ext>
            </a:extLst>
          </p:cNvPr>
          <p:cNvSpPr/>
          <p:nvPr/>
        </p:nvSpPr>
        <p:spPr>
          <a:xfrm>
            <a:off x="4352805" y="1513642"/>
            <a:ext cx="3486389" cy="23969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8149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4A745ADB-AF0D-6DB6-F78E-69D5841EBB20}"/>
              </a:ext>
            </a:extLst>
          </p:cNvPr>
          <p:cNvPicPr>
            <a:picLocks noChangeAspect="1"/>
          </p:cNvPicPr>
          <p:nvPr/>
        </p:nvPicPr>
        <p:blipFill>
          <a:blip r:embed="rId2"/>
          <a:stretch>
            <a:fillRect/>
          </a:stretch>
        </p:blipFill>
        <p:spPr>
          <a:xfrm>
            <a:off x="4367092" y="0"/>
            <a:ext cx="3457815" cy="6858000"/>
          </a:xfrm>
          <a:prstGeom prst="rect">
            <a:avLst/>
          </a:prstGeom>
        </p:spPr>
      </p:pic>
      <p:sp>
        <p:nvSpPr>
          <p:cNvPr id="19" name="Rectangle 18">
            <a:extLst>
              <a:ext uri="{FF2B5EF4-FFF2-40B4-BE49-F238E27FC236}">
                <a16:creationId xmlns="" xmlns:a16="http://schemas.microsoft.com/office/drawing/2014/main" id="{F9927E1B-C7FF-C24B-04EB-CD32C27CC0DC}"/>
              </a:ext>
            </a:extLst>
          </p:cNvPr>
          <p:cNvSpPr/>
          <p:nvPr/>
        </p:nvSpPr>
        <p:spPr>
          <a:xfrm>
            <a:off x="0" y="0"/>
            <a:ext cx="3595456"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ER Mobile: How to Update tickets as a Technician</a:t>
            </a:r>
          </a:p>
        </p:txBody>
      </p:sp>
      <p:sp>
        <p:nvSpPr>
          <p:cNvPr id="5" name="Rectangle 4">
            <a:extLst>
              <a:ext uri="{FF2B5EF4-FFF2-40B4-BE49-F238E27FC236}">
                <a16:creationId xmlns="" xmlns:a16="http://schemas.microsoft.com/office/drawing/2014/main" id="{6A36EC50-10FE-E49B-F32D-8BA5DC2CA7A0}"/>
              </a:ext>
            </a:extLst>
          </p:cNvPr>
          <p:cNvSpPr/>
          <p:nvPr/>
        </p:nvSpPr>
        <p:spPr>
          <a:xfrm>
            <a:off x="5196184" y="1913137"/>
            <a:ext cx="2628723" cy="252569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peech Bubble: Rectangle 3">
            <a:extLst>
              <a:ext uri="{FF2B5EF4-FFF2-40B4-BE49-F238E27FC236}">
                <a16:creationId xmlns="" xmlns:a16="http://schemas.microsoft.com/office/drawing/2014/main" id="{C72DB61C-46B5-FCCB-2662-79B5690055F3}"/>
              </a:ext>
            </a:extLst>
          </p:cNvPr>
          <p:cNvSpPr/>
          <p:nvPr/>
        </p:nvSpPr>
        <p:spPr>
          <a:xfrm>
            <a:off x="8313861" y="1688975"/>
            <a:ext cx="2496106" cy="956569"/>
          </a:xfrm>
          <a:prstGeom prst="wedgeRectCallout">
            <a:avLst>
              <a:gd name="adj1" fmla="val -71533"/>
              <a:gd name="adj2" fmla="val 32569"/>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If you click on Repair Status, you can also select a variety of </a:t>
            </a:r>
            <a:r>
              <a:rPr lang="en-US" sz="1200" dirty="0" smtClean="0">
                <a:solidFill>
                  <a:schemeClr val="tx1"/>
                </a:solidFill>
              </a:rPr>
              <a:t>Completed or Pending </a:t>
            </a:r>
            <a:r>
              <a:rPr lang="en-US" sz="1200" dirty="0">
                <a:solidFill>
                  <a:schemeClr val="tx1"/>
                </a:solidFill>
              </a:rPr>
              <a:t>reasons.</a:t>
            </a:r>
          </a:p>
        </p:txBody>
      </p:sp>
    </p:spTree>
    <p:extLst>
      <p:ext uri="{BB962C8B-B14F-4D97-AF65-F5344CB8AC3E}">
        <p14:creationId xmlns:p14="http://schemas.microsoft.com/office/powerpoint/2010/main" val="3407576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1C0A597E-B4A6-40FE-73D1-A8858D3C855E}"/>
              </a:ext>
            </a:extLst>
          </p:cNvPr>
          <p:cNvPicPr>
            <a:picLocks noChangeAspect="1"/>
          </p:cNvPicPr>
          <p:nvPr/>
        </p:nvPicPr>
        <p:blipFill>
          <a:blip r:embed="rId2"/>
          <a:stretch>
            <a:fillRect/>
          </a:stretch>
        </p:blipFill>
        <p:spPr>
          <a:xfrm>
            <a:off x="4352805" y="0"/>
            <a:ext cx="3486389" cy="6858000"/>
          </a:xfrm>
          <a:prstGeom prst="rect">
            <a:avLst/>
          </a:prstGeom>
        </p:spPr>
      </p:pic>
      <p:sp>
        <p:nvSpPr>
          <p:cNvPr id="19" name="Rectangle 18">
            <a:extLst>
              <a:ext uri="{FF2B5EF4-FFF2-40B4-BE49-F238E27FC236}">
                <a16:creationId xmlns="" xmlns:a16="http://schemas.microsoft.com/office/drawing/2014/main" id="{F9927E1B-C7FF-C24B-04EB-CD32C27CC0DC}"/>
              </a:ext>
            </a:extLst>
          </p:cNvPr>
          <p:cNvSpPr/>
          <p:nvPr/>
        </p:nvSpPr>
        <p:spPr>
          <a:xfrm>
            <a:off x="0" y="0"/>
            <a:ext cx="3595456"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ER Mobile: How to Update tickets as a Technician</a:t>
            </a:r>
          </a:p>
        </p:txBody>
      </p:sp>
      <p:sp>
        <p:nvSpPr>
          <p:cNvPr id="4" name="Speech Bubble: Rectangle 3">
            <a:extLst>
              <a:ext uri="{FF2B5EF4-FFF2-40B4-BE49-F238E27FC236}">
                <a16:creationId xmlns="" xmlns:a16="http://schemas.microsoft.com/office/drawing/2014/main" id="{C72DB61C-46B5-FCCB-2662-79B5690055F3}"/>
              </a:ext>
            </a:extLst>
          </p:cNvPr>
          <p:cNvSpPr/>
          <p:nvPr/>
        </p:nvSpPr>
        <p:spPr>
          <a:xfrm>
            <a:off x="176375" y="692460"/>
            <a:ext cx="3900219" cy="1500326"/>
          </a:xfrm>
          <a:prstGeom prst="wedgeRectCallout">
            <a:avLst>
              <a:gd name="adj1" fmla="val 52884"/>
              <a:gd name="adj2" fmla="val 102749"/>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lgn="ctr">
              <a:buAutoNum type="arabicPeriod"/>
            </a:pPr>
            <a:r>
              <a:rPr lang="en-US" sz="1200" dirty="0">
                <a:solidFill>
                  <a:schemeClr val="tx1"/>
                </a:solidFill>
              </a:rPr>
              <a:t>You can add notes by clicking on the </a:t>
            </a:r>
            <a:r>
              <a:rPr lang="en-US" sz="1200" b="1" dirty="0">
                <a:solidFill>
                  <a:schemeClr val="tx1"/>
                </a:solidFill>
              </a:rPr>
              <a:t>Edit </a:t>
            </a:r>
            <a:r>
              <a:rPr lang="en-US" sz="1200" dirty="0">
                <a:solidFill>
                  <a:schemeClr val="tx1"/>
                </a:solidFill>
              </a:rPr>
              <a:t>button located next to whichever note type you’re trying to add.</a:t>
            </a:r>
          </a:p>
          <a:p>
            <a:pPr marL="228600" indent="-228600" algn="ctr">
              <a:buAutoNum type="arabicPeriod"/>
            </a:pPr>
            <a:endParaRPr lang="en-US" sz="1200" dirty="0">
              <a:solidFill>
                <a:schemeClr val="tx1"/>
              </a:solidFill>
            </a:endParaRPr>
          </a:p>
          <a:p>
            <a:pPr marL="228600" indent="-228600" algn="ctr">
              <a:buAutoNum type="arabicPeriod"/>
            </a:pPr>
            <a:r>
              <a:rPr lang="en-US" sz="1200" dirty="0">
                <a:solidFill>
                  <a:schemeClr val="tx1"/>
                </a:solidFill>
              </a:rPr>
              <a:t>For example, if you’re trying to add notes about the Symptoms of the unit, you can click on the </a:t>
            </a:r>
            <a:r>
              <a:rPr lang="en-US" sz="1200" b="1" dirty="0">
                <a:solidFill>
                  <a:schemeClr val="tx1"/>
                </a:solidFill>
              </a:rPr>
              <a:t>‘Edit’ </a:t>
            </a:r>
            <a:r>
              <a:rPr lang="en-US" sz="1200" dirty="0">
                <a:solidFill>
                  <a:schemeClr val="tx1"/>
                </a:solidFill>
              </a:rPr>
              <a:t>button next to ‘Symptom (Tech)’</a:t>
            </a:r>
          </a:p>
        </p:txBody>
      </p:sp>
      <p:sp>
        <p:nvSpPr>
          <p:cNvPr id="5" name="Rectangle 4">
            <a:extLst>
              <a:ext uri="{FF2B5EF4-FFF2-40B4-BE49-F238E27FC236}">
                <a16:creationId xmlns="" xmlns:a16="http://schemas.microsoft.com/office/drawing/2014/main" id="{6A36EC50-10FE-E49B-F32D-8BA5DC2CA7A0}"/>
              </a:ext>
            </a:extLst>
          </p:cNvPr>
          <p:cNvSpPr/>
          <p:nvPr/>
        </p:nvSpPr>
        <p:spPr>
          <a:xfrm>
            <a:off x="4352805" y="2734324"/>
            <a:ext cx="3486389" cy="158910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6">
            <a:extLst>
              <a:ext uri="{FF2B5EF4-FFF2-40B4-BE49-F238E27FC236}">
                <a16:creationId xmlns="" xmlns:a16="http://schemas.microsoft.com/office/drawing/2014/main" id="{34509D91-9EE1-FDCE-78AC-D540D8789DF0}"/>
              </a:ext>
            </a:extLst>
          </p:cNvPr>
          <p:cNvSpPr/>
          <p:nvPr/>
        </p:nvSpPr>
        <p:spPr>
          <a:xfrm>
            <a:off x="1304277" y="3845141"/>
            <a:ext cx="2496106" cy="956569"/>
          </a:xfrm>
          <a:prstGeom prst="wedgeRectCallout">
            <a:avLst>
              <a:gd name="adj1" fmla="val 105586"/>
              <a:gd name="adj2" fmla="val 27928"/>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 If you’re done visiting the Customer, check mark the ‘Visited’ check box</a:t>
            </a:r>
          </a:p>
        </p:txBody>
      </p:sp>
    </p:spTree>
    <p:extLst>
      <p:ext uri="{BB962C8B-B14F-4D97-AF65-F5344CB8AC3E}">
        <p14:creationId xmlns:p14="http://schemas.microsoft.com/office/powerpoint/2010/main" val="153624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 xmlns:a16="http://schemas.microsoft.com/office/drawing/2014/main" id="{F9927E1B-C7FF-C24B-04EB-CD32C27CC0DC}"/>
              </a:ext>
            </a:extLst>
          </p:cNvPr>
          <p:cNvSpPr/>
          <p:nvPr/>
        </p:nvSpPr>
        <p:spPr>
          <a:xfrm>
            <a:off x="0" y="0"/>
            <a:ext cx="3595456"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ER Mobile: How to Update tickets as a Technician</a:t>
            </a:r>
          </a:p>
        </p:txBody>
      </p:sp>
      <p:pic>
        <p:nvPicPr>
          <p:cNvPr id="3" name="Picture 2">
            <a:extLst>
              <a:ext uri="{FF2B5EF4-FFF2-40B4-BE49-F238E27FC236}">
                <a16:creationId xmlns="" xmlns:a16="http://schemas.microsoft.com/office/drawing/2014/main" id="{91037BBF-BAFB-5FC2-FF5C-983F39A4D4A0}"/>
              </a:ext>
            </a:extLst>
          </p:cNvPr>
          <p:cNvPicPr>
            <a:picLocks noChangeAspect="1"/>
          </p:cNvPicPr>
          <p:nvPr/>
        </p:nvPicPr>
        <p:blipFill>
          <a:blip r:embed="rId2"/>
          <a:stretch>
            <a:fillRect/>
          </a:stretch>
        </p:blipFill>
        <p:spPr>
          <a:xfrm>
            <a:off x="4345632" y="0"/>
            <a:ext cx="3500736" cy="6858000"/>
          </a:xfrm>
          <a:prstGeom prst="rect">
            <a:avLst/>
          </a:prstGeom>
        </p:spPr>
      </p:pic>
      <p:sp>
        <p:nvSpPr>
          <p:cNvPr id="8" name="Rectangle 7">
            <a:extLst>
              <a:ext uri="{FF2B5EF4-FFF2-40B4-BE49-F238E27FC236}">
                <a16:creationId xmlns="" xmlns:a16="http://schemas.microsoft.com/office/drawing/2014/main" id="{E02CA992-339B-B885-058B-BE5B1A419A9D}"/>
              </a:ext>
            </a:extLst>
          </p:cNvPr>
          <p:cNvSpPr/>
          <p:nvPr/>
        </p:nvSpPr>
        <p:spPr>
          <a:xfrm>
            <a:off x="6924583" y="2836415"/>
            <a:ext cx="921785" cy="23969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Rectangle 8">
            <a:extLst>
              <a:ext uri="{FF2B5EF4-FFF2-40B4-BE49-F238E27FC236}">
                <a16:creationId xmlns="" xmlns:a16="http://schemas.microsoft.com/office/drawing/2014/main" id="{621079B7-4984-AD8A-801C-099017077428}"/>
              </a:ext>
            </a:extLst>
          </p:cNvPr>
          <p:cNvSpPr/>
          <p:nvPr/>
        </p:nvSpPr>
        <p:spPr>
          <a:xfrm>
            <a:off x="8179294" y="1045344"/>
            <a:ext cx="2496106" cy="956569"/>
          </a:xfrm>
          <a:prstGeom prst="wedgeRectCallout">
            <a:avLst>
              <a:gd name="adj1" fmla="val -56595"/>
              <a:gd name="adj2" fmla="val 147650"/>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To attach pictures to the ticket, click on </a:t>
            </a:r>
            <a:r>
              <a:rPr lang="en-US" sz="1200" b="1" dirty="0">
                <a:solidFill>
                  <a:schemeClr val="tx1"/>
                </a:solidFill>
              </a:rPr>
              <a:t>‘New Picture’</a:t>
            </a:r>
            <a:r>
              <a:rPr lang="en-US" sz="1200" dirty="0">
                <a:solidFill>
                  <a:schemeClr val="tx1"/>
                </a:solidFill>
              </a:rPr>
              <a:t> under the </a:t>
            </a:r>
            <a:r>
              <a:rPr lang="en-US" sz="1200" b="1" dirty="0">
                <a:solidFill>
                  <a:schemeClr val="tx1"/>
                </a:solidFill>
              </a:rPr>
              <a:t>Attachments</a:t>
            </a:r>
            <a:r>
              <a:rPr lang="en-US" sz="1200" dirty="0">
                <a:solidFill>
                  <a:schemeClr val="tx1"/>
                </a:solidFill>
              </a:rPr>
              <a:t> tab</a:t>
            </a:r>
          </a:p>
        </p:txBody>
      </p:sp>
    </p:spTree>
    <p:extLst>
      <p:ext uri="{BB962C8B-B14F-4D97-AF65-F5344CB8AC3E}">
        <p14:creationId xmlns:p14="http://schemas.microsoft.com/office/powerpoint/2010/main" val="426436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458</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ER Mobile: How to Operate ‘Assurant’ tickets from Service Power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Mobile: How to Operate ‘Assurant’ tickets from Service Power</dc:title>
  <dc:creator>James Whang</dc:creator>
  <cp:lastModifiedBy>HSN</cp:lastModifiedBy>
  <cp:revision>4</cp:revision>
  <dcterms:created xsi:type="dcterms:W3CDTF">2023-07-24T16:12:01Z</dcterms:created>
  <dcterms:modified xsi:type="dcterms:W3CDTF">2023-07-24T20:10:06Z</dcterms:modified>
</cp:coreProperties>
</file>