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9"/>
  </p:notesMasterIdLst>
  <p:handoutMasterIdLst>
    <p:handoutMasterId r:id="rId20"/>
  </p:handoutMasterIdLst>
  <p:sldIdLst>
    <p:sldId id="3825" r:id="rId5"/>
    <p:sldId id="3826" r:id="rId6"/>
    <p:sldId id="3827" r:id="rId7"/>
    <p:sldId id="3828" r:id="rId8"/>
    <p:sldId id="3835" r:id="rId9"/>
    <p:sldId id="3836" r:id="rId10"/>
    <p:sldId id="3837" r:id="rId11"/>
    <p:sldId id="3838" r:id="rId12"/>
    <p:sldId id="3839" r:id="rId13"/>
    <p:sldId id="3840" r:id="rId14"/>
    <p:sldId id="3841" r:id="rId15"/>
    <p:sldId id="3842" r:id="rId16"/>
    <p:sldId id="3831" r:id="rId17"/>
    <p:sldId id="3834" r:id="rId1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rtlCol="0"/>
        <a:lstStyle/>
        <a:p>
          <a:pPr rtl="0"/>
          <a:endParaRPr lang="en-US"/>
        </a:p>
      </dgm:t>
    </dgm:pt>
    <dgm:pt modelId="{198ACE8E-34F4-43E6-BB2E-1809B1CC58DC}">
      <dgm:prSet custT="1"/>
      <dgm:spPr>
        <a:solidFill>
          <a:schemeClr val="accent1">
            <a:lumMod val="20000"/>
            <a:lumOff val="80000"/>
            <a:alpha val="90000"/>
          </a:schemeClr>
        </a:solidFill>
        <a:ln>
          <a:noFill/>
        </a:ln>
      </dgm:spPr>
      <dgm:t>
        <a:bodyPr rtlCol="0"/>
        <a:lstStyle/>
        <a:p>
          <a:pPr rtl="0"/>
          <a:r>
            <a:rPr lang="tr-TR" sz="1050" noProof="0" dirty="0" err="1"/>
            <a:t>Login</a:t>
          </a:r>
          <a:r>
            <a:rPr lang="tr-TR" sz="1050" noProof="0" dirty="0"/>
            <a:t>/</a:t>
          </a:r>
          <a:r>
            <a:rPr lang="tr-TR" sz="1050" noProof="0" dirty="0" err="1"/>
            <a:t>Register</a:t>
          </a:r>
          <a:endParaRPr lang="tr-TR" sz="1050" noProof="0" dirty="0"/>
        </a:p>
      </dgm:t>
    </dgm:pt>
    <dgm:pt modelId="{49F555B2-B165-4CB6-8578-DF4BCD791ABF}" type="parTrans" cxnId="{8327A44B-5326-4A8B-9B23-A3D3C09A16F3}">
      <dgm:prSet/>
      <dgm:spPr/>
      <dgm:t>
        <a:bodyPr rtlCol="0"/>
        <a:lstStyle/>
        <a:p>
          <a:pPr rtl="0"/>
          <a:endParaRPr lang="tr-TR" noProof="0" dirty="0"/>
        </a:p>
      </dgm:t>
    </dgm:pt>
    <dgm:pt modelId="{C54063C4-24CD-4834-9424-53756AE38C6B}" type="sibTrans" cxnId="{8327A44B-5326-4A8B-9B23-A3D3C09A16F3}">
      <dgm:prSet phldrT="1" phldr="0"/>
      <dgm:spPr>
        <a:solidFill>
          <a:schemeClr val="accent1"/>
        </a:solidFill>
        <a:ln>
          <a:noFill/>
        </a:ln>
      </dgm:spPr>
      <dgm:t>
        <a:bodyPr rtlCol="0"/>
        <a:lstStyle/>
        <a:p>
          <a:pPr rtl="0"/>
          <a:r>
            <a:rPr lang="tr-TR" noProof="0"/>
            <a:t>1</a:t>
          </a:r>
          <a:endParaRPr lang="tr-TR" noProof="0" dirty="0"/>
        </a:p>
      </dgm:t>
    </dgm:pt>
    <dgm:pt modelId="{0F6BA1FB-59E5-4F16-A7B4-1533BB1F09E4}">
      <dgm:prSet custT="1"/>
      <dgm:spPr>
        <a:solidFill>
          <a:schemeClr val="accent2">
            <a:lumMod val="20000"/>
            <a:lumOff val="80000"/>
            <a:alpha val="90000"/>
          </a:schemeClr>
        </a:solidFill>
        <a:ln>
          <a:noFill/>
        </a:ln>
      </dgm:spPr>
      <dgm:t>
        <a:bodyPr rtlCol="0"/>
        <a:lstStyle/>
        <a:p>
          <a:pPr rtl="0"/>
          <a:r>
            <a:rPr lang="tr-TR" sz="1050" b="0" i="0" u="none" noProof="0" dirty="0" err="1"/>
            <a:t>Upload</a:t>
          </a:r>
          <a:r>
            <a:rPr lang="tr-TR" sz="1050" b="0" i="0" u="none" noProof="0" dirty="0"/>
            <a:t> file/link</a:t>
          </a:r>
          <a:endParaRPr lang="tr-TR" sz="1050" noProof="0" dirty="0"/>
        </a:p>
      </dgm:t>
    </dgm:pt>
    <dgm:pt modelId="{6A557BB1-C0DD-44CB-8745-CE5481476209}" type="parTrans" cxnId="{F0FA65E5-FB81-4E7A-9467-65363565F4A0}">
      <dgm:prSet/>
      <dgm:spPr/>
      <dgm:t>
        <a:bodyPr rtlCol="0"/>
        <a:lstStyle/>
        <a:p>
          <a:pPr rtl="0"/>
          <a:endParaRPr lang="tr-TR" noProof="0" dirty="0"/>
        </a:p>
      </dgm:t>
    </dgm:pt>
    <dgm:pt modelId="{7DBF5CB5-29DD-4671-A0F3-981D48571500}" type="sibTrans" cxnId="{F0FA65E5-FB81-4E7A-9467-65363565F4A0}">
      <dgm:prSet phldrT="2" phldr="0"/>
      <dgm:spPr>
        <a:solidFill>
          <a:schemeClr val="accent2"/>
        </a:solidFill>
        <a:ln>
          <a:noFill/>
        </a:ln>
      </dgm:spPr>
      <dgm:t>
        <a:bodyPr rtlCol="0"/>
        <a:lstStyle/>
        <a:p>
          <a:pPr rtl="0"/>
          <a:r>
            <a:rPr lang="tr-TR" noProof="0"/>
            <a:t>2</a:t>
          </a:r>
          <a:endParaRPr lang="tr-TR" noProof="0" dirty="0"/>
        </a:p>
      </dgm:t>
    </dgm:pt>
    <dgm:pt modelId="{1D096F01-AEA8-401D-8348-98E9A81F3CE0}">
      <dgm:prSet custT="1"/>
      <dgm:spPr>
        <a:solidFill>
          <a:schemeClr val="accent4">
            <a:lumMod val="20000"/>
            <a:lumOff val="80000"/>
            <a:alpha val="90000"/>
          </a:schemeClr>
        </a:solidFill>
        <a:ln>
          <a:noFill/>
        </a:ln>
      </dgm:spPr>
      <dgm:t>
        <a:bodyPr rtlCol="0"/>
        <a:lstStyle/>
        <a:p>
          <a:pPr rtl="0"/>
          <a:r>
            <a:rPr lang="tr-TR" sz="1050" b="0" i="0" u="none" noProof="0" dirty="0" err="1"/>
            <a:t>Download</a:t>
          </a:r>
          <a:r>
            <a:rPr lang="tr-TR" sz="1050" b="0" i="0" u="none" noProof="0" dirty="0"/>
            <a:t> file/link</a:t>
          </a:r>
          <a:endParaRPr lang="tr-TR" sz="1050" noProof="0" dirty="0"/>
        </a:p>
      </dgm:t>
    </dgm:pt>
    <dgm:pt modelId="{AB9DA1CE-0370-48BB-8362-3A4CBF7FFB29}" type="parTrans" cxnId="{FD2381C0-DA6F-4859-90D6-313730044E7C}">
      <dgm:prSet/>
      <dgm:spPr/>
      <dgm:t>
        <a:bodyPr rtlCol="0"/>
        <a:lstStyle/>
        <a:p>
          <a:pPr rtl="0"/>
          <a:endParaRPr lang="tr-TR" noProof="0" dirty="0"/>
        </a:p>
      </dgm:t>
    </dgm:pt>
    <dgm:pt modelId="{6088456C-4B73-4948-985C-DD954DEF44EF}" type="sibTrans" cxnId="{FD2381C0-DA6F-4859-90D6-313730044E7C}">
      <dgm:prSet phldrT="3" phldr="0"/>
      <dgm:spPr>
        <a:solidFill>
          <a:schemeClr val="accent4"/>
        </a:solidFill>
        <a:ln>
          <a:noFill/>
        </a:ln>
      </dgm:spPr>
      <dgm:t>
        <a:bodyPr rtlCol="0"/>
        <a:lstStyle/>
        <a:p>
          <a:pPr rtl="0"/>
          <a:r>
            <a:rPr lang="tr-TR" noProof="0"/>
            <a:t>3</a:t>
          </a:r>
          <a:endParaRPr lang="tr-TR" noProof="0" dirty="0"/>
        </a:p>
      </dgm:t>
    </dgm:pt>
    <dgm:pt modelId="{DE16CBB4-D3F4-44AD-8379-3A5D78B889D5}">
      <dgm:prSet custT="1"/>
      <dgm:spPr>
        <a:solidFill>
          <a:schemeClr val="accent5">
            <a:lumMod val="20000"/>
            <a:lumOff val="80000"/>
            <a:alpha val="90000"/>
          </a:schemeClr>
        </a:solidFill>
        <a:ln>
          <a:noFill/>
        </a:ln>
      </dgm:spPr>
      <dgm:t>
        <a:bodyPr rtlCol="0"/>
        <a:lstStyle/>
        <a:p>
          <a:pPr rtl="0"/>
          <a:r>
            <a:rPr lang="tr-TR" sz="1050" b="0" i="0" u="none" noProof="0" dirty="0" err="1"/>
            <a:t>Command</a:t>
          </a:r>
          <a:r>
            <a:rPr lang="tr-TR" sz="1050" b="0" i="0" u="none" noProof="0" dirty="0"/>
            <a:t> </a:t>
          </a:r>
          <a:r>
            <a:rPr lang="tr-TR" sz="1050" b="0" i="0" u="none" noProof="0" dirty="0" err="1"/>
            <a:t>and</a:t>
          </a:r>
          <a:r>
            <a:rPr lang="tr-TR" sz="1050" b="0" i="0" u="none" noProof="0" dirty="0"/>
            <a:t> Rate </a:t>
          </a:r>
          <a:endParaRPr lang="tr-TR" sz="1050" noProof="0" dirty="0"/>
        </a:p>
      </dgm:t>
    </dgm:pt>
    <dgm:pt modelId="{917142D8-7514-46BB-B61D-8633F0189C31}" type="parTrans" cxnId="{058D75E7-8E09-41CE-ADFC-EEAD1556353B}">
      <dgm:prSet/>
      <dgm:spPr/>
      <dgm:t>
        <a:bodyPr rtlCol="0"/>
        <a:lstStyle/>
        <a:p>
          <a:pPr rtl="0"/>
          <a:endParaRPr lang="tr-TR" noProof="0" dirty="0"/>
        </a:p>
      </dgm:t>
    </dgm:pt>
    <dgm:pt modelId="{C2728830-9A00-4764-A9F1-670DDF9E57B3}" type="sibTrans" cxnId="{058D75E7-8E09-41CE-ADFC-EEAD1556353B}">
      <dgm:prSet phldrT="4" phldr="0"/>
      <dgm:spPr>
        <a:solidFill>
          <a:schemeClr val="accent5"/>
        </a:solidFill>
        <a:ln>
          <a:noFill/>
        </a:ln>
      </dgm:spPr>
      <dgm:t>
        <a:bodyPr rtlCol="0"/>
        <a:lstStyle/>
        <a:p>
          <a:pPr rtl="0"/>
          <a:r>
            <a:rPr lang="tr-TR" noProof="0"/>
            <a:t>4</a:t>
          </a:r>
          <a:endParaRPr lang="tr-TR" noProof="0" dirty="0"/>
        </a:p>
      </dgm:t>
    </dgm:pt>
    <dgm:pt modelId="{F7B81412-5EAE-488C-9259-0FA0EB0F090B}">
      <dgm:prSet custT="1"/>
      <dgm:spPr>
        <a:solidFill>
          <a:schemeClr val="accent6">
            <a:lumMod val="20000"/>
            <a:lumOff val="80000"/>
            <a:alpha val="90000"/>
          </a:schemeClr>
        </a:solidFill>
        <a:ln>
          <a:noFill/>
        </a:ln>
      </dgm:spPr>
      <dgm:t>
        <a:bodyPr rtlCol="0"/>
        <a:lstStyle/>
        <a:p>
          <a:pPr rtl="0"/>
          <a:r>
            <a:rPr lang="tr-TR" sz="1050" b="0" i="0" u="none" noProof="0" dirty="0" err="1"/>
            <a:t>Claim</a:t>
          </a:r>
          <a:r>
            <a:rPr lang="tr-TR" sz="1050" b="0" i="0" u="none" noProof="0" dirty="0"/>
            <a:t> </a:t>
          </a:r>
          <a:r>
            <a:rPr lang="tr-TR" sz="1050" b="0" i="0" u="none" noProof="0" dirty="0" err="1"/>
            <a:t>your</a:t>
          </a:r>
          <a:r>
            <a:rPr lang="tr-TR" sz="1050" b="0" i="0" u="none" noProof="0" dirty="0"/>
            <a:t> </a:t>
          </a:r>
          <a:r>
            <a:rPr lang="tr-TR" sz="1050" b="0" i="0" u="none" noProof="0" dirty="0" err="1"/>
            <a:t>easy</a:t>
          </a:r>
          <a:r>
            <a:rPr lang="tr-TR" sz="1050" b="0" i="0" u="none" noProof="0" dirty="0"/>
            <a:t> </a:t>
          </a:r>
          <a:r>
            <a:rPr lang="tr-TR" sz="1050" b="0" i="0" u="none" noProof="0" dirty="0" err="1"/>
            <a:t>money</a:t>
          </a:r>
          <a:endParaRPr lang="tr-TR" sz="1050" noProof="0" dirty="0"/>
        </a:p>
      </dgm:t>
    </dgm:pt>
    <dgm:pt modelId="{C9E63F01-62A4-4331-A67D-7FE563CE9D07}" type="parTrans" cxnId="{AD7281BE-8A99-43C0-9016-4082EB985BF2}">
      <dgm:prSet/>
      <dgm:spPr/>
      <dgm:t>
        <a:bodyPr rtlCol="0"/>
        <a:lstStyle/>
        <a:p>
          <a:pPr rtl="0"/>
          <a:endParaRPr lang="tr-TR" noProof="0" dirty="0"/>
        </a:p>
      </dgm:t>
    </dgm:pt>
    <dgm:pt modelId="{32E76676-0672-4988-9FB1-308093FF8D5C}" type="sibTrans" cxnId="{AD7281BE-8A99-43C0-9016-4082EB985BF2}">
      <dgm:prSet phldrT="5" phldr="0"/>
      <dgm:spPr>
        <a:solidFill>
          <a:schemeClr val="accent6"/>
        </a:solidFill>
        <a:ln>
          <a:noFill/>
        </a:ln>
      </dgm:spPr>
      <dgm:t>
        <a:bodyPr rtlCol="0"/>
        <a:lstStyle/>
        <a:p>
          <a:pPr rtl="0"/>
          <a:r>
            <a:rPr lang="tr-TR" noProof="0"/>
            <a:t>5</a:t>
          </a:r>
          <a:endParaRPr lang="tr-TR" noProof="0" dirty="0"/>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5"/>
      <dgm:spPr/>
    </dgm:pt>
    <dgm:pt modelId="{9C3A7F13-9585-42DF-AD32-B56F82B123C8}" type="pres">
      <dgm:prSet presAssocID="{C54063C4-24CD-4834-9424-53756AE38C6B}" presName="sibTransNodeCircle" presStyleLbl="alignNode1" presStyleIdx="0" presStyleCnt="10">
        <dgm:presLayoutVars>
          <dgm:chMax val="0"/>
          <dgm:bulletEnabled/>
        </dgm:presLayoutVars>
      </dgm:prSet>
      <dgm:spPr/>
    </dgm:pt>
    <dgm:pt modelId="{923B2301-552B-45D2-9EF0-53A10AA17FC6}" type="pres">
      <dgm:prSet presAssocID="{198ACE8E-34F4-43E6-BB2E-1809B1CC58DC}" presName="bottomLine" presStyleLbl="alignNode1" presStyleIdx="1" presStyleCnt="10">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5">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5"/>
      <dgm:spPr/>
    </dgm:pt>
    <dgm:pt modelId="{C08FC467-91FE-48BD-B243-273925C2B75A}" type="pres">
      <dgm:prSet presAssocID="{7DBF5CB5-29DD-4671-A0F3-981D48571500}" presName="sibTransNodeCircle" presStyleLbl="alignNode1" presStyleIdx="2" presStyleCnt="10">
        <dgm:presLayoutVars>
          <dgm:chMax val="0"/>
          <dgm:bulletEnabled/>
        </dgm:presLayoutVars>
      </dgm:prSet>
      <dgm:spPr/>
    </dgm:pt>
    <dgm:pt modelId="{DE393E47-CBB6-4D77-A342-C9AFD9FC8CB6}" type="pres">
      <dgm:prSet presAssocID="{0F6BA1FB-59E5-4F16-A7B4-1533BB1F09E4}" presName="bottomLine" presStyleLbl="alignNode1" presStyleIdx="3" presStyleCnt="10">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5">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5"/>
      <dgm:spPr/>
    </dgm:pt>
    <dgm:pt modelId="{4104A2F1-FB99-4C42-8067-46B8EEEC9610}" type="pres">
      <dgm:prSet presAssocID="{6088456C-4B73-4948-985C-DD954DEF44EF}" presName="sibTransNodeCircle" presStyleLbl="alignNode1" presStyleIdx="4" presStyleCnt="10">
        <dgm:presLayoutVars>
          <dgm:chMax val="0"/>
          <dgm:bulletEnabled/>
        </dgm:presLayoutVars>
      </dgm:prSet>
      <dgm:spPr/>
    </dgm:pt>
    <dgm:pt modelId="{2EB92C72-3528-4913-AFF6-FF0B4F338399}" type="pres">
      <dgm:prSet presAssocID="{1D096F01-AEA8-401D-8348-98E9A81F3CE0}" presName="bottomLine" presStyleLbl="alignNode1" presStyleIdx="5" presStyleCnt="10">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5">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5"/>
      <dgm:spPr/>
    </dgm:pt>
    <dgm:pt modelId="{AC6B335A-D8B4-46D8-93DE-B9EF1773F6AC}" type="pres">
      <dgm:prSet presAssocID="{C2728830-9A00-4764-A9F1-670DDF9E57B3}" presName="sibTransNodeCircle" presStyleLbl="alignNode1" presStyleIdx="6" presStyleCnt="10">
        <dgm:presLayoutVars>
          <dgm:chMax val="0"/>
          <dgm:bulletEnabled/>
        </dgm:presLayoutVars>
      </dgm:prSet>
      <dgm:spPr/>
    </dgm:pt>
    <dgm:pt modelId="{7B3E0A16-DB85-46CA-87D6-4D39F6DBFC52}" type="pres">
      <dgm:prSet presAssocID="{DE16CBB4-D3F4-44AD-8379-3A5D78B889D5}" presName="bottomLine" presStyleLbl="alignNode1" presStyleIdx="7" presStyleCnt="10">
        <dgm:presLayoutVars/>
      </dgm:prSet>
      <dgm:spPr>
        <a:ln>
          <a:solidFill>
            <a:schemeClr val="accent5"/>
          </a:solidFill>
        </a:ln>
      </dgm:spPr>
    </dgm:pt>
    <dgm:pt modelId="{B80B8360-3897-45DE-BD0A-F9CCC9BAC34F}" type="pres">
      <dgm:prSet presAssocID="{DE16CBB4-D3F4-44AD-8379-3A5D78B889D5}" presName="nodeText" presStyleLbl="bgAccFollowNode1" presStyleIdx="3" presStyleCnt="5">
        <dgm:presLayoutVars>
          <dgm:bulletEnabled val="1"/>
        </dgm:presLayoutVars>
      </dgm:prSet>
      <dgm:spPr/>
    </dgm:pt>
    <dgm:pt modelId="{4BE79C5F-B252-4C81-B7E8-356A6349584C}" type="pres">
      <dgm:prSet presAssocID="{C2728830-9A00-4764-A9F1-670DDF9E57B3}" presName="sibTrans" presStyleCnt="0"/>
      <dgm:spPr/>
    </dgm:pt>
    <dgm:pt modelId="{11D9C427-A430-492A-BD3C-E4D081DA46F5}" type="pres">
      <dgm:prSet presAssocID="{F7B81412-5EAE-488C-9259-0FA0EB0F090B}" presName="compositeNode" presStyleCnt="0">
        <dgm:presLayoutVars>
          <dgm:bulletEnabled val="1"/>
        </dgm:presLayoutVars>
      </dgm:prSet>
      <dgm:spPr/>
    </dgm:pt>
    <dgm:pt modelId="{4795DD00-81CA-4D89-AAC9-9CB098B4E837}" type="pres">
      <dgm:prSet presAssocID="{F7B81412-5EAE-488C-9259-0FA0EB0F090B}" presName="bgRect" presStyleLbl="bgAccFollowNode1" presStyleIdx="4" presStyleCnt="5"/>
      <dgm:spPr/>
    </dgm:pt>
    <dgm:pt modelId="{06772805-3643-43C2-9C80-F43268C57C20}" type="pres">
      <dgm:prSet presAssocID="{32E76676-0672-4988-9FB1-308093FF8D5C}" presName="sibTransNodeCircle" presStyleLbl="alignNode1" presStyleIdx="8" presStyleCnt="10">
        <dgm:presLayoutVars>
          <dgm:chMax val="0"/>
          <dgm:bulletEnabled/>
        </dgm:presLayoutVars>
      </dgm:prSet>
      <dgm:spPr/>
    </dgm:pt>
    <dgm:pt modelId="{77F59A8B-7684-4E29-B44F-B0F96367FE70}" type="pres">
      <dgm:prSet presAssocID="{F7B81412-5EAE-488C-9259-0FA0EB0F090B}" presName="bottomLine" presStyleLbl="alignNode1" presStyleIdx="9" presStyleCnt="10">
        <dgm:presLayoutVars/>
      </dgm:prSet>
      <dgm:spPr/>
    </dgm:pt>
    <dgm:pt modelId="{80C8596E-ABE7-41A1-8A35-72244067CF90}" type="pres">
      <dgm:prSet presAssocID="{F7B81412-5EAE-488C-9259-0FA0EB0F090B}" presName="nodeText" presStyleLbl="bgAccFollowNode1" presStyleIdx="4" presStyleCnt="5">
        <dgm:presLayoutVars>
          <dgm:bulletEnabled val="1"/>
        </dgm:presLayoutVars>
      </dgm:prSet>
      <dgm:spPr/>
    </dgm:pt>
  </dgm:ptLst>
  <dgm:cxnLst>
    <dgm:cxn modelId="{10EAB407-DDBC-4E09-A41B-36376F2BB005}" type="presOf" srcId="{32E76676-0672-4988-9FB1-308093FF8D5C}" destId="{06772805-3643-43C2-9C80-F43268C57C20}" srcOrd="0" destOrd="0" presId="urn:microsoft.com/office/officeart/2016/7/layout/BasicLinearProcessNumbered#1"/>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7B7DC85A-1097-4B13-A457-5376A39A58E2}" type="presOf" srcId="{F7B81412-5EAE-488C-9259-0FA0EB0F090B}" destId="{80C8596E-ABE7-41A1-8A35-72244067CF90}"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451EA9B5-F1ED-4BC6-8C22-CD5C870E657E}" type="presOf" srcId="{F7B81412-5EAE-488C-9259-0FA0EB0F090B}" destId="{4795DD00-81CA-4D89-AAC9-9CB098B4E837}"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AD7281BE-8A99-43C0-9016-4082EB985BF2}" srcId="{0F5B3066-540F-4606-ADEC-65EB1C3E9627}" destId="{F7B81412-5EAE-488C-9259-0FA0EB0F090B}" srcOrd="4" destOrd="0" parTransId="{C9E63F01-62A4-4331-A67D-7FE563CE9D07}" sibTransId="{32E76676-0672-4988-9FB1-308093FF8D5C}"/>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 modelId="{4796AC81-FE2B-441F-A0B6-C344625F6E96}" type="presParOf" srcId="{869C0C7E-BD0C-4E5F-8D96-6B8EEC39B952}" destId="{4BE79C5F-B252-4C81-B7E8-356A6349584C}" srcOrd="7" destOrd="0" presId="urn:microsoft.com/office/officeart/2016/7/layout/BasicLinearProcessNumbered#1"/>
    <dgm:cxn modelId="{F640017D-6D0A-4410-A66B-828F2066B1C3}" type="presParOf" srcId="{869C0C7E-BD0C-4E5F-8D96-6B8EEC39B952}" destId="{11D9C427-A430-492A-BD3C-E4D081DA46F5}" srcOrd="8" destOrd="0" presId="urn:microsoft.com/office/officeart/2016/7/layout/BasicLinearProcessNumbered#1"/>
    <dgm:cxn modelId="{3F5AE0F2-FA72-4C37-BCFA-A61C660A8759}" type="presParOf" srcId="{11D9C427-A430-492A-BD3C-E4D081DA46F5}" destId="{4795DD00-81CA-4D89-AAC9-9CB098B4E837}" srcOrd="0" destOrd="0" presId="urn:microsoft.com/office/officeart/2016/7/layout/BasicLinearProcessNumbered#1"/>
    <dgm:cxn modelId="{D1D3C516-0A96-4C35-8949-341CF221BBD1}" type="presParOf" srcId="{11D9C427-A430-492A-BD3C-E4D081DA46F5}" destId="{06772805-3643-43C2-9C80-F43268C57C20}" srcOrd="1" destOrd="0" presId="urn:microsoft.com/office/officeart/2016/7/layout/BasicLinearProcessNumbered#1"/>
    <dgm:cxn modelId="{A39F6DBC-EC8C-42B3-9D5B-962E5C23F626}" type="presParOf" srcId="{11D9C427-A430-492A-BD3C-E4D081DA46F5}" destId="{77F59A8B-7684-4E29-B44F-B0F96367FE70}" srcOrd="2" destOrd="0" presId="urn:microsoft.com/office/officeart/2016/7/layout/BasicLinearProcessNumbered#1"/>
    <dgm:cxn modelId="{37B3E4C3-947D-462B-A3DF-A33AAEB8FA1C}" type="presParOf" srcId="{11D9C427-A430-492A-BD3C-E4D081DA46F5}" destId="{80C8596E-ABE7-41A1-8A35-72244067CF90}"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3484" y="517200"/>
          <a:ext cx="1886775" cy="2641486"/>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l" defTabSz="466725" rtl="0">
            <a:lnSpc>
              <a:spcPct val="90000"/>
            </a:lnSpc>
            <a:spcBef>
              <a:spcPct val="0"/>
            </a:spcBef>
            <a:spcAft>
              <a:spcPct val="35000"/>
            </a:spcAft>
            <a:buNone/>
          </a:pPr>
          <a:r>
            <a:rPr lang="tr-TR" sz="1050" kern="1200" noProof="0" dirty="0" err="1"/>
            <a:t>Login</a:t>
          </a:r>
          <a:r>
            <a:rPr lang="tr-TR" sz="1050" kern="1200" noProof="0" dirty="0"/>
            <a:t>/</a:t>
          </a:r>
          <a:r>
            <a:rPr lang="tr-TR" sz="1050" kern="1200" noProof="0" dirty="0" err="1"/>
            <a:t>Register</a:t>
          </a:r>
          <a:endParaRPr lang="tr-TR" sz="1050" kern="1200" noProof="0" dirty="0"/>
        </a:p>
      </dsp:txBody>
      <dsp:txXfrm>
        <a:off x="3484" y="1520965"/>
        <a:ext cx="1886775" cy="1584891"/>
      </dsp:txXfrm>
    </dsp:sp>
    <dsp:sp modelId="{9C3A7F13-9585-42DF-AD32-B56F82B123C8}">
      <dsp:nvSpPr>
        <dsp:cNvPr id="0" name=""/>
        <dsp:cNvSpPr/>
      </dsp:nvSpPr>
      <dsp:spPr>
        <a:xfrm>
          <a:off x="550649" y="781349"/>
          <a:ext cx="792445" cy="792445"/>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tr-TR" sz="3800" kern="1200" noProof="0"/>
            <a:t>1</a:t>
          </a:r>
          <a:endParaRPr lang="tr-TR" sz="3800" kern="1200" noProof="0" dirty="0"/>
        </a:p>
      </dsp:txBody>
      <dsp:txXfrm>
        <a:off x="666700" y="897400"/>
        <a:ext cx="560343" cy="560343"/>
      </dsp:txXfrm>
    </dsp:sp>
    <dsp:sp modelId="{923B2301-552B-45D2-9EF0-53A10AA17FC6}">
      <dsp:nvSpPr>
        <dsp:cNvPr id="0" name=""/>
        <dsp:cNvSpPr/>
      </dsp:nvSpPr>
      <dsp:spPr>
        <a:xfrm>
          <a:off x="3484" y="3158615"/>
          <a:ext cx="1886775"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2078938" y="517200"/>
          <a:ext cx="1886775" cy="2641486"/>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l" defTabSz="466725" rtl="0">
            <a:lnSpc>
              <a:spcPct val="90000"/>
            </a:lnSpc>
            <a:spcBef>
              <a:spcPct val="0"/>
            </a:spcBef>
            <a:spcAft>
              <a:spcPct val="35000"/>
            </a:spcAft>
            <a:buNone/>
          </a:pPr>
          <a:r>
            <a:rPr lang="tr-TR" sz="1050" b="0" i="0" u="none" kern="1200" noProof="0" dirty="0" err="1"/>
            <a:t>Upload</a:t>
          </a:r>
          <a:r>
            <a:rPr lang="tr-TR" sz="1050" b="0" i="0" u="none" kern="1200" noProof="0" dirty="0"/>
            <a:t> file/link</a:t>
          </a:r>
          <a:endParaRPr lang="tr-TR" sz="1050" kern="1200" noProof="0" dirty="0"/>
        </a:p>
      </dsp:txBody>
      <dsp:txXfrm>
        <a:off x="2078938" y="1520965"/>
        <a:ext cx="1886775" cy="1584891"/>
      </dsp:txXfrm>
    </dsp:sp>
    <dsp:sp modelId="{C08FC467-91FE-48BD-B243-273925C2B75A}">
      <dsp:nvSpPr>
        <dsp:cNvPr id="0" name=""/>
        <dsp:cNvSpPr/>
      </dsp:nvSpPr>
      <dsp:spPr>
        <a:xfrm>
          <a:off x="2626103" y="781349"/>
          <a:ext cx="792445" cy="792445"/>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tr-TR" sz="3800" kern="1200" noProof="0"/>
            <a:t>2</a:t>
          </a:r>
          <a:endParaRPr lang="tr-TR" sz="3800" kern="1200" noProof="0" dirty="0"/>
        </a:p>
      </dsp:txBody>
      <dsp:txXfrm>
        <a:off x="2742154" y="897400"/>
        <a:ext cx="560343" cy="560343"/>
      </dsp:txXfrm>
    </dsp:sp>
    <dsp:sp modelId="{DE393E47-CBB6-4D77-A342-C9AFD9FC8CB6}">
      <dsp:nvSpPr>
        <dsp:cNvPr id="0" name=""/>
        <dsp:cNvSpPr/>
      </dsp:nvSpPr>
      <dsp:spPr>
        <a:xfrm>
          <a:off x="2078938" y="3158615"/>
          <a:ext cx="1886775" cy="72"/>
        </a:xfrm>
        <a:prstGeom prst="rect">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4154392" y="517200"/>
          <a:ext cx="1886775" cy="2641486"/>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l" defTabSz="466725" rtl="0">
            <a:lnSpc>
              <a:spcPct val="90000"/>
            </a:lnSpc>
            <a:spcBef>
              <a:spcPct val="0"/>
            </a:spcBef>
            <a:spcAft>
              <a:spcPct val="35000"/>
            </a:spcAft>
            <a:buNone/>
          </a:pPr>
          <a:r>
            <a:rPr lang="tr-TR" sz="1050" b="0" i="0" u="none" kern="1200" noProof="0" dirty="0" err="1"/>
            <a:t>Download</a:t>
          </a:r>
          <a:r>
            <a:rPr lang="tr-TR" sz="1050" b="0" i="0" u="none" kern="1200" noProof="0" dirty="0"/>
            <a:t> file/link</a:t>
          </a:r>
          <a:endParaRPr lang="tr-TR" sz="1050" kern="1200" noProof="0" dirty="0"/>
        </a:p>
      </dsp:txBody>
      <dsp:txXfrm>
        <a:off x="4154392" y="1520965"/>
        <a:ext cx="1886775" cy="1584891"/>
      </dsp:txXfrm>
    </dsp:sp>
    <dsp:sp modelId="{4104A2F1-FB99-4C42-8067-46B8EEEC9610}">
      <dsp:nvSpPr>
        <dsp:cNvPr id="0" name=""/>
        <dsp:cNvSpPr/>
      </dsp:nvSpPr>
      <dsp:spPr>
        <a:xfrm>
          <a:off x="4701557" y="781349"/>
          <a:ext cx="792445" cy="792445"/>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tr-TR" sz="3800" kern="1200" noProof="0"/>
            <a:t>3</a:t>
          </a:r>
          <a:endParaRPr lang="tr-TR" sz="3800" kern="1200" noProof="0" dirty="0"/>
        </a:p>
      </dsp:txBody>
      <dsp:txXfrm>
        <a:off x="4817608" y="897400"/>
        <a:ext cx="560343" cy="560343"/>
      </dsp:txXfrm>
    </dsp:sp>
    <dsp:sp modelId="{2EB92C72-3528-4913-AFF6-FF0B4F338399}">
      <dsp:nvSpPr>
        <dsp:cNvPr id="0" name=""/>
        <dsp:cNvSpPr/>
      </dsp:nvSpPr>
      <dsp:spPr>
        <a:xfrm>
          <a:off x="4154392" y="3158615"/>
          <a:ext cx="1886775" cy="72"/>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6229845" y="517200"/>
          <a:ext cx="1886775" cy="2641486"/>
        </a:xfrm>
        <a:prstGeom prst="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l" defTabSz="466725" rtl="0">
            <a:lnSpc>
              <a:spcPct val="90000"/>
            </a:lnSpc>
            <a:spcBef>
              <a:spcPct val="0"/>
            </a:spcBef>
            <a:spcAft>
              <a:spcPct val="35000"/>
            </a:spcAft>
            <a:buNone/>
          </a:pPr>
          <a:r>
            <a:rPr lang="tr-TR" sz="1050" b="0" i="0" u="none" kern="1200" noProof="0" dirty="0" err="1"/>
            <a:t>Command</a:t>
          </a:r>
          <a:r>
            <a:rPr lang="tr-TR" sz="1050" b="0" i="0" u="none" kern="1200" noProof="0" dirty="0"/>
            <a:t> </a:t>
          </a:r>
          <a:r>
            <a:rPr lang="tr-TR" sz="1050" b="0" i="0" u="none" kern="1200" noProof="0" dirty="0" err="1"/>
            <a:t>and</a:t>
          </a:r>
          <a:r>
            <a:rPr lang="tr-TR" sz="1050" b="0" i="0" u="none" kern="1200" noProof="0" dirty="0"/>
            <a:t> Rate </a:t>
          </a:r>
          <a:endParaRPr lang="tr-TR" sz="1050" kern="1200" noProof="0" dirty="0"/>
        </a:p>
      </dsp:txBody>
      <dsp:txXfrm>
        <a:off x="6229845" y="1520965"/>
        <a:ext cx="1886775" cy="1584891"/>
      </dsp:txXfrm>
    </dsp:sp>
    <dsp:sp modelId="{AC6B335A-D8B4-46D8-93DE-B9EF1773F6AC}">
      <dsp:nvSpPr>
        <dsp:cNvPr id="0" name=""/>
        <dsp:cNvSpPr/>
      </dsp:nvSpPr>
      <dsp:spPr>
        <a:xfrm>
          <a:off x="6777010" y="781349"/>
          <a:ext cx="792445" cy="792445"/>
        </a:xfrm>
        <a:prstGeom prst="ellipse">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tr-TR" sz="3800" kern="1200" noProof="0"/>
            <a:t>4</a:t>
          </a:r>
          <a:endParaRPr lang="tr-TR" sz="3800" kern="1200" noProof="0" dirty="0"/>
        </a:p>
      </dsp:txBody>
      <dsp:txXfrm>
        <a:off x="6893061" y="897400"/>
        <a:ext cx="560343" cy="560343"/>
      </dsp:txXfrm>
    </dsp:sp>
    <dsp:sp modelId="{7B3E0A16-DB85-46CA-87D6-4D39F6DBFC52}">
      <dsp:nvSpPr>
        <dsp:cNvPr id="0" name=""/>
        <dsp:cNvSpPr/>
      </dsp:nvSpPr>
      <dsp:spPr>
        <a:xfrm>
          <a:off x="6229845" y="3158615"/>
          <a:ext cx="1886775" cy="72"/>
        </a:xfrm>
        <a:prstGeom prst="rect">
          <a:avLst/>
        </a:prstGeom>
        <a:solidFill>
          <a:schemeClr val="accent4">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DD00-81CA-4D89-AAC9-9CB098B4E837}">
      <dsp:nvSpPr>
        <dsp:cNvPr id="0" name=""/>
        <dsp:cNvSpPr/>
      </dsp:nvSpPr>
      <dsp:spPr>
        <a:xfrm>
          <a:off x="8305299" y="517200"/>
          <a:ext cx="1886775" cy="2641486"/>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l" defTabSz="466725" rtl="0">
            <a:lnSpc>
              <a:spcPct val="90000"/>
            </a:lnSpc>
            <a:spcBef>
              <a:spcPct val="0"/>
            </a:spcBef>
            <a:spcAft>
              <a:spcPct val="35000"/>
            </a:spcAft>
            <a:buNone/>
          </a:pPr>
          <a:r>
            <a:rPr lang="tr-TR" sz="1050" b="0" i="0" u="none" kern="1200" noProof="0" dirty="0" err="1"/>
            <a:t>Claim</a:t>
          </a:r>
          <a:r>
            <a:rPr lang="tr-TR" sz="1050" b="0" i="0" u="none" kern="1200" noProof="0" dirty="0"/>
            <a:t> </a:t>
          </a:r>
          <a:r>
            <a:rPr lang="tr-TR" sz="1050" b="0" i="0" u="none" kern="1200" noProof="0" dirty="0" err="1"/>
            <a:t>your</a:t>
          </a:r>
          <a:r>
            <a:rPr lang="tr-TR" sz="1050" b="0" i="0" u="none" kern="1200" noProof="0" dirty="0"/>
            <a:t> </a:t>
          </a:r>
          <a:r>
            <a:rPr lang="tr-TR" sz="1050" b="0" i="0" u="none" kern="1200" noProof="0" dirty="0" err="1"/>
            <a:t>easy</a:t>
          </a:r>
          <a:r>
            <a:rPr lang="tr-TR" sz="1050" b="0" i="0" u="none" kern="1200" noProof="0" dirty="0"/>
            <a:t> </a:t>
          </a:r>
          <a:r>
            <a:rPr lang="tr-TR" sz="1050" b="0" i="0" u="none" kern="1200" noProof="0" dirty="0" err="1"/>
            <a:t>money</a:t>
          </a:r>
          <a:endParaRPr lang="tr-TR" sz="1050" kern="1200" noProof="0" dirty="0"/>
        </a:p>
      </dsp:txBody>
      <dsp:txXfrm>
        <a:off x="8305299" y="1520965"/>
        <a:ext cx="1886775" cy="1584891"/>
      </dsp:txXfrm>
    </dsp:sp>
    <dsp:sp modelId="{06772805-3643-43C2-9C80-F43268C57C20}">
      <dsp:nvSpPr>
        <dsp:cNvPr id="0" name=""/>
        <dsp:cNvSpPr/>
      </dsp:nvSpPr>
      <dsp:spPr>
        <a:xfrm>
          <a:off x="8852464" y="781349"/>
          <a:ext cx="792445" cy="792445"/>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tr-TR" sz="3800" kern="1200" noProof="0"/>
            <a:t>5</a:t>
          </a:r>
          <a:endParaRPr lang="tr-TR" sz="3800" kern="1200" noProof="0" dirty="0"/>
        </a:p>
      </dsp:txBody>
      <dsp:txXfrm>
        <a:off x="8968515" y="897400"/>
        <a:ext cx="560343" cy="560343"/>
      </dsp:txXfrm>
    </dsp:sp>
    <dsp:sp modelId="{77F59A8B-7684-4E29-B44F-B0F96367FE70}">
      <dsp:nvSpPr>
        <dsp:cNvPr id="0" name=""/>
        <dsp:cNvSpPr/>
      </dsp:nvSpPr>
      <dsp:spPr>
        <a:xfrm>
          <a:off x="8305299" y="3158615"/>
          <a:ext cx="1886775"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Numaralandırılmış Temel Doğrusal İşlem"/>
  <dgm:desc val="İlerleme durumunu; zaman çizelgesini, görevin sıralı adımlarını, süreci veya iş akışını göstermek ya da hareketi veya yönü vurgulamak için kullanılır. İşlemin adımlarını göstermek için otomatik numaralar dairede görünecek şekilde eklenmiştir. Hem Düzey 1 hem de Düzey 2 metni dikdörtgen içinde gösterilir."/>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rtlCol="0"/>
            <a:lstStyle/>
            <a:p>
              <a:pPr rtl="0"/>
              <a:r>
                <a:t>1</a:t>
              </a:r>
            </a:p>
          </dgm:t>
        </dgm:pt>
        <dgm:pt modelId="201" type="sibTrans" cxnId="{95F9FFCB-1BFC-4B36-BE44-D6A1469F21C3}">
          <dgm:prSet phldrT="2"/>
          <dgm:t>
            <a:bodyPr rtlCol="0"/>
            <a:lstStyle/>
            <a:p>
              <a:pPr rtl="0"/>
              <a:r>
                <a:t>2</a:t>
              </a:r>
            </a:p>
          </dgm:t>
        </dgm:pt>
        <dgm:pt modelId="301" type="sibTrans" cxnId="{A69863A3-5EBF-4CAE-AA51-83CA76DE20BB}">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C9F98CD2-ED1D-4B96-BCFF-760B8CAA48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16014D22-622D-4DB3-93B1-1416373817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57745D-1CCA-46F8-BC2F-B1B1CF930DB8}" type="datetime1">
              <a:rPr lang="tr-TR" smtClean="0"/>
              <a:t>10.01.2021</a:t>
            </a:fld>
            <a:endParaRPr lang="tr-TR"/>
          </a:p>
        </p:txBody>
      </p:sp>
      <p:sp>
        <p:nvSpPr>
          <p:cNvPr id="4" name="Alt Bilgi Yer Tutucusu 3">
            <a:extLst>
              <a:ext uri="{FF2B5EF4-FFF2-40B4-BE49-F238E27FC236}">
                <a16:creationId xmlns:a16="http://schemas.microsoft.com/office/drawing/2014/main" id="{CB2FF1CD-A939-4F4D-9094-DDE05D0B21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91DB1086-8184-46D7-92A4-9F1C38B619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CB4CAA-D5A5-4041-A58B-975F44B1871B}" type="slidenum">
              <a:rPr lang="tr-TR" smtClean="0"/>
              <a:t>‹#›</a:t>
            </a:fld>
            <a:endParaRPr lang="tr-TR"/>
          </a:p>
        </p:txBody>
      </p:sp>
    </p:spTree>
    <p:extLst>
      <p:ext uri="{BB962C8B-B14F-4D97-AF65-F5344CB8AC3E}">
        <p14:creationId xmlns:p14="http://schemas.microsoft.com/office/powerpoint/2010/main" val="1234929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E20826-8112-4B3D-A7D9-405BB5A4F67F}" type="datetime1">
              <a:rPr lang="tr-TR" noProof="0" smtClean="0"/>
              <a:t>10.01.2021</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tr-TR" noProof="0" smtClean="0"/>
              <a:t>‹#›</a:t>
            </a:fld>
            <a:endParaRPr lang="tr-TR"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1</a:t>
            </a:fld>
            <a:endParaRPr lang="tr-TR"/>
          </a:p>
        </p:txBody>
      </p:sp>
    </p:spTree>
    <p:extLst>
      <p:ext uri="{BB962C8B-B14F-4D97-AF65-F5344CB8AC3E}">
        <p14:creationId xmlns:p14="http://schemas.microsoft.com/office/powerpoint/2010/main" val="321064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2</a:t>
            </a:fld>
            <a:endParaRPr lang="tr-TR"/>
          </a:p>
        </p:txBody>
      </p:sp>
    </p:spTree>
    <p:extLst>
      <p:ext uri="{BB962C8B-B14F-4D97-AF65-F5344CB8AC3E}">
        <p14:creationId xmlns:p14="http://schemas.microsoft.com/office/powerpoint/2010/main" val="185513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3</a:t>
            </a:fld>
            <a:endParaRPr lang="tr-TR"/>
          </a:p>
        </p:txBody>
      </p:sp>
    </p:spTree>
    <p:extLst>
      <p:ext uri="{BB962C8B-B14F-4D97-AF65-F5344CB8AC3E}">
        <p14:creationId xmlns:p14="http://schemas.microsoft.com/office/powerpoint/2010/main" val="152749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4</a:t>
            </a:fld>
            <a:endParaRPr lang="tr-TR"/>
          </a:p>
        </p:txBody>
      </p:sp>
    </p:spTree>
    <p:extLst>
      <p:ext uri="{BB962C8B-B14F-4D97-AF65-F5344CB8AC3E}">
        <p14:creationId xmlns:p14="http://schemas.microsoft.com/office/powerpoint/2010/main" val="947294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0C6A29-4676-420C-BBE3-ACC2B80F64D4}" type="slidenum">
              <a:rPr lang="tr-TR" smtClean="0"/>
              <a:t>13</a:t>
            </a:fld>
            <a:endParaRPr lang="tr-TR"/>
          </a:p>
        </p:txBody>
      </p:sp>
    </p:spTree>
    <p:extLst>
      <p:ext uri="{BB962C8B-B14F-4D97-AF65-F5344CB8AC3E}">
        <p14:creationId xmlns:p14="http://schemas.microsoft.com/office/powerpoint/2010/main" val="1917031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40C6A29-4676-420C-BBE3-ACC2B80F64D4}" type="slidenum">
              <a:rPr lang="tr-TR" smtClean="0"/>
              <a:t>14</a:t>
            </a:fld>
            <a:endParaRPr lang="tr-TR"/>
          </a:p>
        </p:txBody>
      </p:sp>
    </p:spTree>
    <p:extLst>
      <p:ext uri="{BB962C8B-B14F-4D97-AF65-F5344CB8AC3E}">
        <p14:creationId xmlns:p14="http://schemas.microsoft.com/office/powerpoint/2010/main" val="167016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0" name="Serbest 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Düz Bağlayıcı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Serbest Biçim: Şekil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Serbest Biçim: Şekil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Serbest Biçim: Şekil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Yay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3 sütunu">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8" name="Alt Bilgi Yer Tutucusu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9" name="Slayt Numarası Yer Tutucusu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10" name="Serbest Biçim: Şekil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Serbest Biçim: Şekil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etin Yer Tutucusu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3" name="İçerik Yer Tutucusu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orta boy resim içeren Başlık ve İçerik">
    <p:spTree>
      <p:nvGrpSpPr>
        <p:cNvPr id="1" name=""/>
        <p:cNvGrpSpPr/>
        <p:nvPr/>
      </p:nvGrpSpPr>
      <p:grpSpPr>
        <a:xfrm>
          <a:off x="0" y="0"/>
          <a:ext cx="0" cy="0"/>
          <a:chOff x="0" y="0"/>
          <a:chExt cx="0" cy="0"/>
        </a:xfrm>
      </p:grpSpPr>
      <p:sp>
        <p:nvSpPr>
          <p:cNvPr id="20" name="Resim Yer Tutucusu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tr-TR" noProof="0"/>
              <a:t>Resim eklemek için simgeye tıklayın</a:t>
            </a:r>
          </a:p>
        </p:txBody>
      </p:sp>
      <p:sp>
        <p:nvSpPr>
          <p:cNvPr id="21" name="Resim Yer Tutucusu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tr-TR" noProof="0"/>
              <a:t>Resim eklemek için simgeye tıklayın</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Yay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İçerik Yer Tutucusu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anış">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Serbest Form: Şekil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Serbest Biçim: Şekil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Serbest Biçim: Şekil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Serbest Biçim: Şekil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Serbest Biçim: Şekil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Serbest Form: Şekil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İçerik Yer Tutucusu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3" name="Alt Bilgi Yer Tutucusu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4" name="Slayt Numarası Yer Tutucusu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5" name="Serbest Form: Şekil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erbest Biçim: Şekil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3" name="Alt Bilgi Yer Tutucusu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4" name="Slayt Numarası Yer Tutucusu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5" name="Serbest Form: Şekil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erbest Biçim: Şekil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Başlık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6" name="Alt Bilgi Yer Tutucusu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7" name="Slayt Numarası Yer Tutucusu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Serbest Biçim: Şekil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erbest Biçim: Şekil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6" name="Alt Bilgi Yer Tutucusu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7" name="Slayt Numarası Yer Tutucusu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Serbest Biçim: Şekil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erbest Biçim: Şekil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Gündem">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Yay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4" name="Tarih Yer Tutucusu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şlık ve İçerik 2 küçük resim">
    <p:spTree>
      <p:nvGrpSpPr>
        <p:cNvPr id="1" name=""/>
        <p:cNvGrpSpPr/>
        <p:nvPr/>
      </p:nvGrpSpPr>
      <p:grpSpPr>
        <a:xfrm>
          <a:off x="0" y="0"/>
          <a:ext cx="0" cy="0"/>
          <a:chOff x="0" y="0"/>
          <a:chExt cx="0" cy="0"/>
        </a:xfrm>
      </p:grpSpPr>
      <p:sp>
        <p:nvSpPr>
          <p:cNvPr id="22" name="Resim Yer Tutucusu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tr-TR" noProof="0"/>
              <a:t>Resim eklemek için simgeye tıklayın</a:t>
            </a:r>
          </a:p>
        </p:txBody>
      </p:sp>
      <p:sp>
        <p:nvSpPr>
          <p:cNvPr id="21" name="Resim Yer Tutucusu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tr-TR" noProof="0"/>
              <a:t>Resim eklemek için simgeye tıklayın</a:t>
            </a:r>
          </a:p>
        </p:txBody>
      </p:sp>
      <p:sp>
        <p:nvSpPr>
          <p:cNvPr id="2" name="Başlık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Dikdörtgen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Yay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7" name="Serbest Biçim: Şekil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erbest Biçim: Şekil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şlık ve İçerik 2">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6" name="Serbest Biçim: Şekil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erbest Biçim: Şekil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İçerik Yer Tutucusu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simli alıntı slaydı">
    <p:bg>
      <p:bgPr>
        <a:solidFill>
          <a:schemeClr val="tx1"/>
        </a:solidFill>
        <a:effectLst/>
      </p:bgPr>
    </p:bg>
    <p:spTree>
      <p:nvGrpSpPr>
        <p:cNvPr id="1" name=""/>
        <p:cNvGrpSpPr/>
        <p:nvPr/>
      </p:nvGrpSpPr>
      <p:grpSpPr>
        <a:xfrm>
          <a:off x="0" y="0"/>
          <a:ext cx="0" cy="0"/>
          <a:chOff x="0" y="0"/>
          <a:chExt cx="0" cy="0"/>
        </a:xfrm>
      </p:grpSpPr>
      <p:sp>
        <p:nvSpPr>
          <p:cNvPr id="6" name="Resim Yer Tutucusu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tr-TR" noProof="0"/>
              <a:t>Resim eklemek için simgeye tıklayın</a:t>
            </a:r>
          </a:p>
        </p:txBody>
      </p:sp>
      <p:sp>
        <p:nvSpPr>
          <p:cNvPr id="10" name="Başlık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11" name="Tarih Yer Tutucusu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tr-TR" noProof="0"/>
              <a:t>03.09.20XX</a:t>
            </a:r>
          </a:p>
        </p:txBody>
      </p:sp>
      <p:sp>
        <p:nvSpPr>
          <p:cNvPr id="12" name="Alt Bilgi Yer Tutucusu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tr-TR" noProof="0"/>
              <a:t>Sunu Başlığı</a:t>
            </a:r>
          </a:p>
        </p:txBody>
      </p:sp>
      <p:sp>
        <p:nvSpPr>
          <p:cNvPr id="13" name="Slayt Numarası Yer Tutucusu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tr-TR" noProof="0" smtClean="0"/>
              <a:pPr>
                <a:defRPr/>
              </a:pPr>
              <a:t>‹#›</a:t>
            </a:fld>
            <a:endParaRPr lang="tr-TR"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6" name="Alt Bilgi Yer Tutucusu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7" name="Slayt Numarası Yer Tutucusu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8" name="Serbest Biçim: Şekil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erbest Biçim: Şekil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tr-TR" noProof="0">
                <a:solidFill>
                  <a:prstClr val="black">
                    <a:tint val="75000"/>
                  </a:prstClr>
                </a:solidFill>
              </a:rPr>
              <a:t>03.09.20XX</a:t>
            </a:r>
          </a:p>
        </p:txBody>
      </p:sp>
      <p:sp>
        <p:nvSpPr>
          <p:cNvPr id="8" name="Alt Bilgi Yer Tutucusu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tr-TR" noProof="0">
                <a:solidFill>
                  <a:prstClr val="black">
                    <a:tint val="75000"/>
                  </a:prstClr>
                </a:solidFill>
              </a:rPr>
              <a:t>Sunu Başlığı</a:t>
            </a:r>
          </a:p>
        </p:txBody>
      </p:sp>
      <p:sp>
        <p:nvSpPr>
          <p:cNvPr id="9" name="Slayt Numarası Yer Tutucusu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
        <p:nvSpPr>
          <p:cNvPr id="10" name="Serbest Biçim: Şekil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Serbest Biçim: Şekil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tr-TR" noProof="0" smtClean="0">
                <a:solidFill>
                  <a:prstClr val="black">
                    <a:tint val="75000"/>
                  </a:prstClr>
                </a:solidFill>
              </a:rPr>
              <a:pPr>
                <a:defRPr/>
              </a:pPr>
              <a:t>‹#›</a:t>
            </a:fld>
            <a:endParaRPr lang="tr-TR"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tr-TR" dirty="0">
                <a:solidFill>
                  <a:srgbClr val="FFFFFF"/>
                </a:solidFill>
              </a:rPr>
              <a:t>SHS </a:t>
            </a:r>
            <a:r>
              <a:rPr lang="tr-TR" dirty="0" err="1">
                <a:solidFill>
                  <a:srgbClr val="FFFFFF"/>
                </a:solidFill>
              </a:rPr>
              <a:t>Campuse</a:t>
            </a:r>
            <a:endParaRPr lang="tr-TR" dirty="0"/>
          </a:p>
        </p:txBody>
      </p:sp>
      <p:sp>
        <p:nvSpPr>
          <p:cNvPr id="3" name="Alt Başlık 2">
            <a:extLst>
              <a:ext uri="{FF2B5EF4-FFF2-40B4-BE49-F238E27FC236}">
                <a16:creationId xmlns:a16="http://schemas.microsoft.com/office/drawing/2014/main" id="{72CC4EC4-809C-4FD2-AA20-009F08590DA6}"/>
              </a:ext>
            </a:extLst>
          </p:cNvPr>
          <p:cNvSpPr>
            <a:spLocks noGrp="1"/>
          </p:cNvSpPr>
          <p:nvPr>
            <p:ph type="subTitle" idx="1"/>
          </p:nvPr>
        </p:nvSpPr>
        <p:spPr>
          <a:xfrm>
            <a:off x="4163627" y="5221224"/>
            <a:ext cx="7522405" cy="996696"/>
          </a:xfrm>
        </p:spPr>
        <p:txBody>
          <a:bodyPr rtlCol="0">
            <a:normAutofit fontScale="92500"/>
          </a:bodyPr>
          <a:lstStyle/>
          <a:p>
            <a:pPr rtl="0"/>
            <a:r>
              <a:rPr lang="tr-TR" dirty="0" err="1">
                <a:solidFill>
                  <a:srgbClr val="FFFFFF"/>
                </a:solidFill>
              </a:rPr>
              <a:t>Group</a:t>
            </a:r>
            <a:r>
              <a:rPr lang="tr-TR" dirty="0">
                <a:solidFill>
                  <a:srgbClr val="FFFFFF"/>
                </a:solidFill>
              </a:rPr>
              <a:t> 4 Project</a:t>
            </a:r>
          </a:p>
          <a:p>
            <a:pPr rtl="0"/>
            <a:r>
              <a:rPr lang="tr-TR" dirty="0" err="1">
                <a:solidFill>
                  <a:srgbClr val="FFFFFF"/>
                </a:solidFill>
              </a:rPr>
              <a:t>Prepared</a:t>
            </a:r>
            <a:r>
              <a:rPr lang="tr-TR" dirty="0">
                <a:solidFill>
                  <a:srgbClr val="FFFFFF"/>
                </a:solidFill>
              </a:rPr>
              <a:t> </a:t>
            </a:r>
            <a:r>
              <a:rPr lang="tr-TR" dirty="0" err="1">
                <a:solidFill>
                  <a:srgbClr val="FFFFFF"/>
                </a:solidFill>
              </a:rPr>
              <a:t>the</a:t>
            </a:r>
            <a:r>
              <a:rPr lang="tr-TR" dirty="0">
                <a:solidFill>
                  <a:srgbClr val="FFFFFF"/>
                </a:solidFill>
              </a:rPr>
              <a:t> </a:t>
            </a:r>
            <a:r>
              <a:rPr lang="tr-TR" dirty="0" err="1">
                <a:solidFill>
                  <a:srgbClr val="FFFFFF"/>
                </a:solidFill>
              </a:rPr>
              <a:t>presentation</a:t>
            </a:r>
            <a:r>
              <a:rPr lang="tr-TR" dirty="0">
                <a:solidFill>
                  <a:srgbClr val="FFFFFF"/>
                </a:solidFill>
              </a:rPr>
              <a:t> </a:t>
            </a:r>
            <a:r>
              <a:rPr lang="tr-TR" dirty="0" err="1">
                <a:solidFill>
                  <a:srgbClr val="FFFFFF"/>
                </a:solidFill>
              </a:rPr>
              <a:t>by:Burak</a:t>
            </a:r>
            <a:r>
              <a:rPr lang="tr-TR" dirty="0">
                <a:solidFill>
                  <a:srgbClr val="FFFFFF"/>
                </a:solidFill>
              </a:rPr>
              <a:t> Eraslan-Emine Işık</a:t>
            </a:r>
          </a:p>
          <a:p>
            <a:pPr rtl="0"/>
            <a:endParaRPr lang="tr-TR"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D7D0A5-9A18-4DE1-B189-8DAB1314A1C0}"/>
              </a:ext>
            </a:extLst>
          </p:cNvPr>
          <p:cNvSpPr>
            <a:spLocks noGrp="1"/>
          </p:cNvSpPr>
          <p:nvPr>
            <p:ph type="title"/>
          </p:nvPr>
        </p:nvSpPr>
        <p:spPr>
          <a:xfrm>
            <a:off x="609600" y="74215"/>
            <a:ext cx="10515600" cy="1325563"/>
          </a:xfrm>
        </p:spPr>
        <p:txBody>
          <a:bodyPr/>
          <a:lstStyle/>
          <a:p>
            <a:r>
              <a:rPr lang="tr-TR" dirty="0"/>
              <a:t>Report </a:t>
            </a:r>
            <a:r>
              <a:rPr lang="tr-TR" dirty="0" err="1"/>
              <a:t>system</a:t>
            </a:r>
            <a:r>
              <a:rPr lang="tr-TR" dirty="0"/>
              <a:t>:</a:t>
            </a:r>
          </a:p>
        </p:txBody>
      </p:sp>
      <p:sp>
        <p:nvSpPr>
          <p:cNvPr id="3" name="Veri Yer Tutucusu 2">
            <a:extLst>
              <a:ext uri="{FF2B5EF4-FFF2-40B4-BE49-F238E27FC236}">
                <a16:creationId xmlns:a16="http://schemas.microsoft.com/office/drawing/2014/main" id="{CE714D17-58C6-4D52-966B-C975C7C6972A}"/>
              </a:ext>
            </a:extLst>
          </p:cNvPr>
          <p:cNvSpPr>
            <a:spLocks noGrp="1"/>
          </p:cNvSpPr>
          <p:nvPr>
            <p:ph type="dt" sz="half" idx="10"/>
          </p:nvPr>
        </p:nvSpPr>
        <p:spPr/>
        <p:txBody>
          <a:bodyPr/>
          <a:lstStyle/>
          <a:p>
            <a:pPr rtl="0">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B69512AD-AB45-4DF6-A467-EBD11B948436}"/>
              </a:ext>
            </a:extLst>
          </p:cNvPr>
          <p:cNvSpPr>
            <a:spLocks noGrp="1"/>
          </p:cNvSpPr>
          <p:nvPr>
            <p:ph type="ftr" sz="quarter" idx="11"/>
          </p:nvPr>
        </p:nvSpPr>
        <p:spPr/>
        <p:txBody>
          <a:bodyPr/>
          <a:lstStyle/>
          <a:p>
            <a:pPr rtl="0">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9A499EC0-0D8B-420F-A463-D04AF0C4EEB7}"/>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10</a:t>
            </a:fld>
            <a:endParaRPr lang="tr-TR" noProof="0">
              <a:solidFill>
                <a:prstClr val="black">
                  <a:tint val="75000"/>
                </a:prstClr>
              </a:solidFill>
            </a:endParaRPr>
          </a:p>
        </p:txBody>
      </p:sp>
      <p:pic>
        <p:nvPicPr>
          <p:cNvPr id="7" name="İçerik Yer Tutucusu 6">
            <a:extLst>
              <a:ext uri="{FF2B5EF4-FFF2-40B4-BE49-F238E27FC236}">
                <a16:creationId xmlns:a16="http://schemas.microsoft.com/office/drawing/2014/main" id="{91800F8D-D7C1-4810-B06F-4392239958EC}"/>
              </a:ext>
            </a:extLst>
          </p:cNvPr>
          <p:cNvPicPr>
            <a:picLocks noGrp="1" noChangeAspect="1"/>
          </p:cNvPicPr>
          <p:nvPr>
            <p:ph idx="1"/>
          </p:nvPr>
        </p:nvPicPr>
        <p:blipFill>
          <a:blip r:embed="rId2"/>
          <a:stretch>
            <a:fillRect/>
          </a:stretch>
        </p:blipFill>
        <p:spPr>
          <a:xfrm>
            <a:off x="1972054" y="1227529"/>
            <a:ext cx="7352541" cy="3859213"/>
          </a:xfrm>
          <a:prstGeom prst="rect">
            <a:avLst/>
          </a:prstGeom>
        </p:spPr>
      </p:pic>
      <p:sp>
        <p:nvSpPr>
          <p:cNvPr id="9" name="Başlık 1">
            <a:extLst>
              <a:ext uri="{FF2B5EF4-FFF2-40B4-BE49-F238E27FC236}">
                <a16:creationId xmlns:a16="http://schemas.microsoft.com/office/drawing/2014/main" id="{7139B04C-7E6C-4EF6-9A10-C5ABE5D86525}"/>
              </a:ext>
            </a:extLst>
          </p:cNvPr>
          <p:cNvSpPr txBox="1">
            <a:spLocks/>
          </p:cNvSpPr>
          <p:nvPr/>
        </p:nvSpPr>
        <p:spPr>
          <a:xfrm>
            <a:off x="4162425" y="50581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mj-cs"/>
              </a:defRPr>
            </a:lvl1pPr>
          </a:lstStyle>
          <a:p>
            <a:r>
              <a:rPr lang="tr-TR" sz="3200" dirty="0" err="1"/>
              <a:t>After</a:t>
            </a:r>
            <a:r>
              <a:rPr lang="tr-TR" sz="3200" dirty="0"/>
              <a:t> </a:t>
            </a:r>
            <a:r>
              <a:rPr lang="tr-TR" sz="3200" dirty="0" err="1"/>
              <a:t>your</a:t>
            </a:r>
            <a:r>
              <a:rPr lang="tr-TR" sz="3200" dirty="0"/>
              <a:t> </a:t>
            </a:r>
            <a:r>
              <a:rPr lang="tr-TR" sz="3200" dirty="0" err="1"/>
              <a:t>report</a:t>
            </a:r>
            <a:r>
              <a:rPr lang="tr-TR" sz="3200" dirty="0"/>
              <a:t> </a:t>
            </a:r>
            <a:r>
              <a:rPr lang="tr-TR" sz="3200" dirty="0" err="1"/>
              <a:t>our</a:t>
            </a:r>
            <a:r>
              <a:rPr lang="tr-TR" sz="3200" dirty="0"/>
              <a:t> </a:t>
            </a:r>
            <a:r>
              <a:rPr lang="tr-TR" sz="3200" dirty="0" err="1"/>
              <a:t>admins</a:t>
            </a:r>
            <a:r>
              <a:rPr lang="tr-TR" sz="3200" dirty="0"/>
              <a:t> can </a:t>
            </a:r>
            <a:r>
              <a:rPr lang="tr-TR" sz="3200" dirty="0" err="1"/>
              <a:t>check</a:t>
            </a:r>
            <a:r>
              <a:rPr lang="tr-TR" sz="3200" dirty="0"/>
              <a:t> </a:t>
            </a:r>
            <a:r>
              <a:rPr lang="tr-TR" sz="3200" dirty="0" err="1"/>
              <a:t>that</a:t>
            </a:r>
            <a:r>
              <a:rPr lang="tr-TR" sz="3200" dirty="0"/>
              <a:t>.</a:t>
            </a:r>
          </a:p>
        </p:txBody>
      </p:sp>
    </p:spTree>
    <p:extLst>
      <p:ext uri="{BB962C8B-B14F-4D97-AF65-F5344CB8AC3E}">
        <p14:creationId xmlns:p14="http://schemas.microsoft.com/office/powerpoint/2010/main" val="232635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854B6A-38F2-4425-BF0E-C8D53732BCE4}"/>
              </a:ext>
            </a:extLst>
          </p:cNvPr>
          <p:cNvSpPr>
            <a:spLocks noGrp="1"/>
          </p:cNvSpPr>
          <p:nvPr>
            <p:ph type="title"/>
          </p:nvPr>
        </p:nvSpPr>
        <p:spPr/>
        <p:txBody>
          <a:bodyPr>
            <a:noAutofit/>
          </a:bodyPr>
          <a:lstStyle/>
          <a:p>
            <a:r>
              <a:rPr lang="tr-TR" sz="3000" dirty="0" err="1"/>
              <a:t>This</a:t>
            </a:r>
            <a:r>
              <a:rPr lang="tr-TR" sz="3000" dirty="0"/>
              <a:t> is profile </a:t>
            </a:r>
            <a:r>
              <a:rPr lang="tr-TR" sz="3000" dirty="0" err="1"/>
              <a:t>page</a:t>
            </a:r>
            <a:r>
              <a:rPr lang="tr-TR" sz="3000" dirty="0"/>
              <a:t> </a:t>
            </a:r>
            <a:r>
              <a:rPr lang="tr-TR" sz="3000" dirty="0" err="1"/>
              <a:t>you</a:t>
            </a:r>
            <a:r>
              <a:rPr lang="tr-TR" sz="3000" dirty="0"/>
              <a:t> can </a:t>
            </a:r>
            <a:r>
              <a:rPr lang="tr-TR" sz="3000" dirty="0" err="1"/>
              <a:t>earn</a:t>
            </a:r>
            <a:r>
              <a:rPr lang="tr-TR" sz="3000" dirty="0"/>
              <a:t> Money </a:t>
            </a:r>
            <a:r>
              <a:rPr lang="tr-TR" sz="3000" dirty="0" err="1"/>
              <a:t>from</a:t>
            </a:r>
            <a:r>
              <a:rPr lang="tr-TR" sz="3000" dirty="0"/>
              <a:t> here. </a:t>
            </a:r>
            <a:r>
              <a:rPr lang="tr-TR" sz="3000" dirty="0" err="1"/>
              <a:t>There</a:t>
            </a:r>
            <a:r>
              <a:rPr lang="tr-TR" sz="3000" dirty="0"/>
              <a:t> is an </a:t>
            </a:r>
            <a:r>
              <a:rPr lang="tr-TR" sz="3000" dirty="0" err="1"/>
              <a:t>algorithm</a:t>
            </a:r>
            <a:r>
              <a:rPr lang="tr-TR" sz="3000" dirty="0"/>
              <a:t> </a:t>
            </a:r>
            <a:r>
              <a:rPr lang="tr-TR" sz="3000" dirty="0" err="1"/>
              <a:t>that</a:t>
            </a:r>
            <a:r>
              <a:rPr lang="tr-TR" sz="3000" dirty="0"/>
              <a:t> </a:t>
            </a:r>
            <a:r>
              <a:rPr lang="tr-TR" sz="3000" dirty="0" err="1"/>
              <a:t>calculate</a:t>
            </a:r>
            <a:r>
              <a:rPr lang="tr-TR" sz="3000" dirty="0"/>
              <a:t> Money </a:t>
            </a:r>
            <a:r>
              <a:rPr lang="tr-TR" sz="3000" dirty="0" err="1"/>
              <a:t>according</a:t>
            </a:r>
            <a:r>
              <a:rPr lang="tr-TR" sz="3000" dirty="0"/>
              <a:t> </a:t>
            </a:r>
            <a:r>
              <a:rPr lang="tr-TR" sz="3000" dirty="0" err="1"/>
              <a:t>to</a:t>
            </a:r>
            <a:r>
              <a:rPr lang="tr-TR" sz="3000" dirty="0"/>
              <a:t> </a:t>
            </a:r>
            <a:r>
              <a:rPr lang="tr-TR" sz="3000" dirty="0" err="1"/>
              <a:t>number</a:t>
            </a:r>
            <a:r>
              <a:rPr lang="tr-TR" sz="3000" dirty="0"/>
              <a:t> of </a:t>
            </a:r>
            <a:r>
              <a:rPr lang="tr-TR" sz="3000" dirty="0" err="1"/>
              <a:t>rating</a:t>
            </a:r>
            <a:r>
              <a:rPr lang="tr-TR" sz="3000" dirty="0"/>
              <a:t> .</a:t>
            </a:r>
            <a:r>
              <a:rPr lang="tr-TR" sz="3000" dirty="0" err="1"/>
              <a:t>Also</a:t>
            </a:r>
            <a:r>
              <a:rPr lang="tr-TR" sz="3000" dirty="0"/>
              <a:t> </a:t>
            </a:r>
            <a:r>
              <a:rPr lang="tr-TR" sz="3000" dirty="0" err="1"/>
              <a:t>you</a:t>
            </a:r>
            <a:r>
              <a:rPr lang="tr-TR" sz="3000" dirty="0"/>
              <a:t> can </a:t>
            </a:r>
            <a:r>
              <a:rPr lang="tr-TR" sz="3000" dirty="0" err="1"/>
              <a:t>see</a:t>
            </a:r>
            <a:r>
              <a:rPr lang="tr-TR" sz="3000" dirty="0"/>
              <a:t> </a:t>
            </a:r>
            <a:r>
              <a:rPr lang="tr-TR" sz="3000" dirty="0" err="1"/>
              <a:t>your</a:t>
            </a:r>
            <a:r>
              <a:rPr lang="tr-TR" sz="3000" dirty="0"/>
              <a:t> </a:t>
            </a:r>
            <a:r>
              <a:rPr lang="tr-TR" sz="3000" dirty="0" err="1"/>
              <a:t>uploaded</a:t>
            </a:r>
            <a:r>
              <a:rPr lang="tr-TR" sz="3000" dirty="0"/>
              <a:t> file </a:t>
            </a:r>
            <a:r>
              <a:rPr lang="tr-TR" sz="3000" dirty="0" err="1"/>
              <a:t>and</a:t>
            </a:r>
            <a:r>
              <a:rPr lang="tr-TR" sz="3000" dirty="0"/>
              <a:t> </a:t>
            </a:r>
            <a:r>
              <a:rPr lang="tr-TR" sz="3000" dirty="0" err="1"/>
              <a:t>links</a:t>
            </a:r>
            <a:r>
              <a:rPr lang="tr-TR" sz="3000" dirty="0"/>
              <a:t> </a:t>
            </a:r>
            <a:r>
              <a:rPr lang="tr-TR" sz="3000" dirty="0" err="1"/>
              <a:t>from</a:t>
            </a:r>
            <a:r>
              <a:rPr lang="tr-TR" sz="3000" dirty="0"/>
              <a:t> here.</a:t>
            </a:r>
          </a:p>
        </p:txBody>
      </p:sp>
      <p:sp>
        <p:nvSpPr>
          <p:cNvPr id="3" name="Veri Yer Tutucusu 2">
            <a:extLst>
              <a:ext uri="{FF2B5EF4-FFF2-40B4-BE49-F238E27FC236}">
                <a16:creationId xmlns:a16="http://schemas.microsoft.com/office/drawing/2014/main" id="{BE8759D4-5A36-4EF4-805A-DCECD6418E65}"/>
              </a:ext>
            </a:extLst>
          </p:cNvPr>
          <p:cNvSpPr>
            <a:spLocks noGrp="1"/>
          </p:cNvSpPr>
          <p:nvPr>
            <p:ph type="dt" sz="half" idx="10"/>
          </p:nvPr>
        </p:nvSpPr>
        <p:spPr/>
        <p:txBody>
          <a:bodyPr/>
          <a:lstStyle/>
          <a:p>
            <a:pPr rtl="0">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89714C0F-2BEE-4967-BE19-3A144B465076}"/>
              </a:ext>
            </a:extLst>
          </p:cNvPr>
          <p:cNvSpPr>
            <a:spLocks noGrp="1"/>
          </p:cNvSpPr>
          <p:nvPr>
            <p:ph type="ftr" sz="quarter" idx="11"/>
          </p:nvPr>
        </p:nvSpPr>
        <p:spPr/>
        <p:txBody>
          <a:bodyPr/>
          <a:lstStyle/>
          <a:p>
            <a:pPr rtl="0">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AED21F66-9CAF-4150-A5C6-0DFEC6961458}"/>
              </a:ext>
            </a:extLst>
          </p:cNvPr>
          <p:cNvSpPr>
            <a:spLocks noGrp="1"/>
          </p:cNvSpPr>
          <p:nvPr>
            <p:ph type="sldNum" sz="quarter" idx="12"/>
          </p:nvPr>
        </p:nvSpPr>
        <p:spPr/>
        <p:txBody>
          <a:bodyPr/>
          <a:lstStyle/>
          <a:p>
            <a:pPr rtl="0">
              <a:defRPr/>
            </a:pPr>
            <a:fld id="{D76B855D-E9CC-4FF8-AD85-6CDC7B89A0DE}" type="slidenum">
              <a:rPr lang="tr-TR" noProof="0" smtClean="0">
                <a:solidFill>
                  <a:prstClr val="black">
                    <a:tint val="75000"/>
                  </a:prstClr>
                </a:solidFill>
              </a:rPr>
              <a:pPr rtl="0">
                <a:defRPr/>
              </a:pPr>
              <a:t>11</a:t>
            </a:fld>
            <a:endParaRPr lang="tr-TR" noProof="0">
              <a:solidFill>
                <a:prstClr val="black">
                  <a:tint val="75000"/>
                </a:prstClr>
              </a:solidFill>
            </a:endParaRPr>
          </a:p>
        </p:txBody>
      </p:sp>
      <p:pic>
        <p:nvPicPr>
          <p:cNvPr id="7" name="İçerik Yer Tutucusu 6">
            <a:extLst>
              <a:ext uri="{FF2B5EF4-FFF2-40B4-BE49-F238E27FC236}">
                <a16:creationId xmlns:a16="http://schemas.microsoft.com/office/drawing/2014/main" id="{BD08F234-95EF-46BB-AD6D-0962BE41F313}"/>
              </a:ext>
            </a:extLst>
          </p:cNvPr>
          <p:cNvPicPr>
            <a:picLocks noGrp="1" noChangeAspect="1"/>
          </p:cNvPicPr>
          <p:nvPr>
            <p:ph idx="1"/>
          </p:nvPr>
        </p:nvPicPr>
        <p:blipFill>
          <a:blip r:embed="rId2"/>
          <a:stretch>
            <a:fillRect/>
          </a:stretch>
        </p:blipFill>
        <p:spPr>
          <a:xfrm>
            <a:off x="1943770" y="2164933"/>
            <a:ext cx="8042129" cy="3859213"/>
          </a:xfrm>
          <a:prstGeom prst="rect">
            <a:avLst/>
          </a:prstGeom>
        </p:spPr>
      </p:pic>
    </p:spTree>
    <p:extLst>
      <p:ext uri="{BB962C8B-B14F-4D97-AF65-F5344CB8AC3E}">
        <p14:creationId xmlns:p14="http://schemas.microsoft.com/office/powerpoint/2010/main" val="222961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F33863F-15C3-47D4-B9DC-5C80D82B69C0}"/>
              </a:ext>
            </a:extLst>
          </p:cNvPr>
          <p:cNvSpPr>
            <a:spLocks noGrp="1"/>
          </p:cNvSpPr>
          <p:nvPr>
            <p:ph type="title"/>
          </p:nvPr>
        </p:nvSpPr>
        <p:spPr>
          <a:xfrm>
            <a:off x="539496" y="365125"/>
            <a:ext cx="10515600" cy="1325563"/>
          </a:xfrm>
        </p:spPr>
        <p:txBody>
          <a:bodyPr>
            <a:normAutofit/>
          </a:bodyPr>
          <a:lstStyle/>
          <a:p>
            <a:r>
              <a:rPr lang="tr-TR" dirty="0" err="1"/>
              <a:t>If</a:t>
            </a:r>
            <a:r>
              <a:rPr lang="tr-TR" dirty="0"/>
              <a:t> </a:t>
            </a:r>
            <a:r>
              <a:rPr lang="tr-TR" dirty="0" err="1"/>
              <a:t>you</a:t>
            </a:r>
            <a:r>
              <a:rPr lang="tr-TR" dirty="0"/>
              <a:t> </a:t>
            </a:r>
            <a:r>
              <a:rPr lang="tr-TR" dirty="0" err="1"/>
              <a:t>click</a:t>
            </a:r>
            <a:r>
              <a:rPr lang="tr-TR" dirty="0"/>
              <a:t> </a:t>
            </a:r>
            <a:r>
              <a:rPr lang="tr-TR" dirty="0" err="1"/>
              <a:t>claim</a:t>
            </a:r>
            <a:r>
              <a:rPr lang="tr-TR" dirty="0"/>
              <a:t> Money. </a:t>
            </a:r>
            <a:r>
              <a:rPr lang="tr-TR" dirty="0" err="1"/>
              <a:t>This</a:t>
            </a:r>
            <a:r>
              <a:rPr lang="tr-TR" dirty="0"/>
              <a:t> </a:t>
            </a:r>
            <a:r>
              <a:rPr lang="tr-TR" dirty="0" err="1"/>
              <a:t>popup</a:t>
            </a:r>
            <a:r>
              <a:rPr lang="tr-TR" dirty="0"/>
              <a:t> </a:t>
            </a:r>
            <a:r>
              <a:rPr lang="tr-TR" dirty="0" err="1"/>
              <a:t>page</a:t>
            </a:r>
            <a:r>
              <a:rPr lang="tr-TR" dirty="0"/>
              <a:t> </a:t>
            </a:r>
            <a:r>
              <a:rPr lang="tr-TR" dirty="0" err="1"/>
              <a:t>will</a:t>
            </a:r>
            <a:r>
              <a:rPr lang="tr-TR" dirty="0"/>
              <a:t> be </a:t>
            </a:r>
            <a:r>
              <a:rPr lang="tr-TR" dirty="0" err="1"/>
              <a:t>showed</a:t>
            </a:r>
            <a:r>
              <a:rPr lang="tr-TR" dirty="0"/>
              <a:t>. </a:t>
            </a:r>
            <a:r>
              <a:rPr lang="tr-TR" dirty="0" err="1"/>
              <a:t>You</a:t>
            </a:r>
            <a:r>
              <a:rPr lang="tr-TR" dirty="0"/>
              <a:t> </a:t>
            </a:r>
            <a:r>
              <a:rPr lang="tr-TR" dirty="0" err="1"/>
              <a:t>need</a:t>
            </a:r>
            <a:r>
              <a:rPr lang="tr-TR" dirty="0"/>
              <a:t> </a:t>
            </a:r>
            <a:r>
              <a:rPr lang="tr-TR" dirty="0" err="1"/>
              <a:t>to</a:t>
            </a:r>
            <a:r>
              <a:rPr lang="tr-TR" dirty="0"/>
              <a:t> </a:t>
            </a:r>
            <a:r>
              <a:rPr lang="tr-TR" dirty="0" err="1"/>
              <a:t>fill</a:t>
            </a:r>
            <a:r>
              <a:rPr lang="tr-TR" dirty="0"/>
              <a:t> </a:t>
            </a:r>
            <a:r>
              <a:rPr lang="tr-TR" dirty="0" err="1"/>
              <a:t>this</a:t>
            </a:r>
            <a:r>
              <a:rPr lang="tr-TR" dirty="0"/>
              <a:t> </a:t>
            </a:r>
            <a:r>
              <a:rPr lang="tr-TR" dirty="0" err="1"/>
              <a:t>informations</a:t>
            </a:r>
            <a:r>
              <a:rPr lang="tr-TR" dirty="0"/>
              <a:t>.</a:t>
            </a:r>
            <a:endParaRPr lang="en-US" dirty="0"/>
          </a:p>
        </p:txBody>
      </p:sp>
      <p:pic>
        <p:nvPicPr>
          <p:cNvPr id="7" name="Resim 6">
            <a:extLst>
              <a:ext uri="{FF2B5EF4-FFF2-40B4-BE49-F238E27FC236}">
                <a16:creationId xmlns:a16="http://schemas.microsoft.com/office/drawing/2014/main" id="{1898E19D-1842-41EF-99AD-139D1027AAAA}"/>
              </a:ext>
            </a:extLst>
          </p:cNvPr>
          <p:cNvPicPr>
            <a:picLocks noChangeAspect="1"/>
          </p:cNvPicPr>
          <p:nvPr/>
        </p:nvPicPr>
        <p:blipFill>
          <a:blip r:embed="rId2"/>
          <a:stretch>
            <a:fillRect/>
          </a:stretch>
        </p:blipFill>
        <p:spPr>
          <a:xfrm>
            <a:off x="226943" y="2708593"/>
            <a:ext cx="11738113" cy="3374707"/>
          </a:xfrm>
          <a:prstGeom prst="rect">
            <a:avLst/>
          </a:prstGeom>
          <a:noFill/>
        </p:spPr>
      </p:pic>
      <p:sp>
        <p:nvSpPr>
          <p:cNvPr id="3" name="Veri Yer Tutucusu 2">
            <a:extLst>
              <a:ext uri="{FF2B5EF4-FFF2-40B4-BE49-F238E27FC236}">
                <a16:creationId xmlns:a16="http://schemas.microsoft.com/office/drawing/2014/main" id="{62EADD7D-8FA4-4ED3-BB34-F4AF8FB35739}"/>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2AB7DFC0-0D89-49EE-833C-5448D7CD667A}"/>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C10CF258-40B2-4240-8517-1249DAF91D5C}"/>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12</a:t>
            </a:fld>
            <a:endParaRPr lang="tr-TR" noProof="0">
              <a:solidFill>
                <a:prstClr val="black">
                  <a:tint val="75000"/>
                </a:prstClr>
              </a:solidFill>
            </a:endParaRPr>
          </a:p>
        </p:txBody>
      </p:sp>
    </p:spTree>
    <p:extLst>
      <p:ext uri="{BB962C8B-B14F-4D97-AF65-F5344CB8AC3E}">
        <p14:creationId xmlns:p14="http://schemas.microsoft.com/office/powerpoint/2010/main" val="234865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916DAA-1ACF-4343-A637-D55C4A5DE05B}"/>
              </a:ext>
            </a:extLst>
          </p:cNvPr>
          <p:cNvSpPr>
            <a:spLocks noGrp="1"/>
          </p:cNvSpPr>
          <p:nvPr>
            <p:ph type="title"/>
          </p:nvPr>
        </p:nvSpPr>
        <p:spPr/>
        <p:txBody>
          <a:bodyPr rtlCol="0"/>
          <a:lstStyle/>
          <a:p>
            <a:pPr rtl="0"/>
            <a:r>
              <a:rPr lang="tr-TR" dirty="0"/>
              <a:t>Zaman Çizelgesi</a:t>
            </a:r>
          </a:p>
        </p:txBody>
      </p:sp>
      <p:graphicFrame>
        <p:nvGraphicFramePr>
          <p:cNvPr id="4" name="İçerik Yer Tutucusu 4" descr="zaman çizelgesi SmartArt Grafiği&#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2997615282"/>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arih Yer Tutucusu 4">
            <a:extLst>
              <a:ext uri="{FF2B5EF4-FFF2-40B4-BE49-F238E27FC236}">
                <a16:creationId xmlns:a16="http://schemas.microsoft.com/office/drawing/2014/main" id="{3AD06355-A3C6-4680-9456-99EB4CD43474}"/>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u="none" strike="noStrike" kern="1200" cap="none" spc="0" normalizeH="0" dirty="0">
                <a:ln>
                  <a:noFill/>
                </a:ln>
                <a:solidFill>
                  <a:prstClr val="black">
                    <a:tint val="75000"/>
                  </a:prstClr>
                </a:solidFill>
                <a:effectLst/>
                <a:uLnTx/>
                <a:uFillTx/>
                <a:latin typeface="Calibri" panose="020F0502020204030204"/>
                <a:ea typeface="+mn-ea"/>
                <a:cs typeface="+mn-cs"/>
              </a:rPr>
              <a:t>03.09.20XX</a:t>
            </a:r>
          </a:p>
        </p:txBody>
      </p:sp>
      <p:sp>
        <p:nvSpPr>
          <p:cNvPr id="6" name="Alt Bilgi Yer Tutucusu 5">
            <a:extLst>
              <a:ext uri="{FF2B5EF4-FFF2-40B4-BE49-F238E27FC236}">
                <a16:creationId xmlns:a16="http://schemas.microsoft.com/office/drawing/2014/main" id="{31E614C4-AF93-47E4-AAAE-E508A893E74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kern="1200" cap="none" spc="0" normalizeH="0" dirty="0">
                <a:ln>
                  <a:noFill/>
                </a:ln>
                <a:solidFill>
                  <a:prstClr val="black">
                    <a:tint val="75000"/>
                  </a:prstClr>
                </a:solidFill>
                <a:effectLst/>
                <a:uLnTx/>
                <a:uFillTx/>
                <a:latin typeface="Calibri" panose="020F0502020204030204"/>
                <a:ea typeface="+mn-ea"/>
                <a:cs typeface="+mn-cs"/>
              </a:rPr>
              <a:t>Sunu Başlığı</a:t>
            </a:r>
          </a:p>
        </p:txBody>
      </p:sp>
      <p:sp>
        <p:nvSpPr>
          <p:cNvPr id="7" name="Slayt Numarası Yer Tutucusu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tr-T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tr-T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64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tr-TR" dirty="0" err="1"/>
              <a:t>Thank</a:t>
            </a:r>
            <a:r>
              <a:rPr lang="tr-TR" dirty="0"/>
              <a:t> </a:t>
            </a:r>
            <a:r>
              <a:rPr lang="tr-TR" dirty="0" err="1"/>
              <a:t>you</a:t>
            </a:r>
            <a:r>
              <a:rPr lang="tr-TR" dirty="0"/>
              <a:t>.</a:t>
            </a:r>
          </a:p>
        </p:txBody>
      </p:sp>
      <p:sp>
        <p:nvSpPr>
          <p:cNvPr id="4" name="Tarih Yer Tutucusu 3">
            <a:extLst>
              <a:ext uri="{FF2B5EF4-FFF2-40B4-BE49-F238E27FC236}">
                <a16:creationId xmlns:a16="http://schemas.microsoft.com/office/drawing/2014/main" id="{6F95E0EB-F1F4-436B-A218-93E100A66902}"/>
              </a:ext>
            </a:extLst>
          </p:cNvPr>
          <p:cNvSpPr>
            <a:spLocks noGrp="1"/>
          </p:cNvSpPr>
          <p:nvPr>
            <p:ph type="dt" sz="half" idx="10"/>
          </p:nvPr>
        </p:nvSpPr>
        <p:spPr/>
        <p:txBody>
          <a:bodyPr rtlCol="0"/>
          <a:lstStyle/>
          <a:p>
            <a:pPr lvl="0" rtl="0"/>
            <a:r>
              <a:rPr lang="tr-TR"/>
              <a:t>03.09.20XX</a:t>
            </a:r>
          </a:p>
        </p:txBody>
      </p:sp>
      <p:sp>
        <p:nvSpPr>
          <p:cNvPr id="5" name="Alt Bilgi Yer Tutucusu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lvl="0" rtl="0"/>
            <a:r>
              <a:rPr lang="tr-TR"/>
              <a:t>Sunu Başlığı</a:t>
            </a:r>
          </a:p>
        </p:txBody>
      </p:sp>
      <p:sp>
        <p:nvSpPr>
          <p:cNvPr id="6" name="Slayt Numarası Yer Tutucusu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tr-TR" smtClean="0"/>
              <a:pPr lvl="0" rtl="0"/>
              <a:t>14</a:t>
            </a:fld>
            <a:endParaRPr lang="tr-TR"/>
          </a:p>
        </p:txBody>
      </p:sp>
      <p:sp>
        <p:nvSpPr>
          <p:cNvPr id="3" name="İçerik Yer Tutucusu 2">
            <a:extLst>
              <a:ext uri="{FF2B5EF4-FFF2-40B4-BE49-F238E27FC236}">
                <a16:creationId xmlns:a16="http://schemas.microsoft.com/office/drawing/2014/main" id="{21F0B6E0-1F7C-4E6A-87B1-554ADE739CD1}"/>
              </a:ext>
            </a:extLst>
          </p:cNvPr>
          <p:cNvSpPr>
            <a:spLocks noGrp="1"/>
          </p:cNvSpPr>
          <p:nvPr>
            <p:ph idx="1"/>
          </p:nvPr>
        </p:nvSpPr>
        <p:spPr>
          <a:xfrm>
            <a:off x="6229165" y="1876473"/>
            <a:ext cx="5279136" cy="3308086"/>
          </a:xfrm>
        </p:spPr>
        <p:txBody>
          <a:bodyPr rtlCol="0">
            <a:normAutofit fontScale="32500" lnSpcReduction="20000"/>
          </a:bodyPr>
          <a:lstStyle/>
          <a:p>
            <a:r>
              <a:rPr lang="tr-TR" sz="6400" b="1" dirty="0" err="1">
                <a:latin typeface="Aharoni" panose="02010803020104030203" pitchFamily="2" charset="-79"/>
                <a:cs typeface="Aharoni" panose="02010803020104030203" pitchFamily="2" charset="-79"/>
              </a:rPr>
              <a:t>Group</a:t>
            </a:r>
            <a:r>
              <a:rPr lang="tr-TR" sz="6400" b="1" dirty="0">
                <a:latin typeface="Aharoni" panose="02010803020104030203" pitchFamily="2" charset="-79"/>
                <a:cs typeface="Aharoni" panose="02010803020104030203" pitchFamily="2" charset="-79"/>
              </a:rPr>
              <a:t> </a:t>
            </a:r>
            <a:r>
              <a:rPr lang="tr-TR" sz="6400" b="1" dirty="0" err="1">
                <a:latin typeface="Aharoni" panose="02010803020104030203" pitchFamily="2" charset="-79"/>
                <a:cs typeface="Aharoni" panose="02010803020104030203" pitchFamily="2" charset="-79"/>
              </a:rPr>
              <a:t>Members</a:t>
            </a:r>
            <a:r>
              <a:rPr lang="tr-TR" sz="6400" b="1" dirty="0">
                <a:latin typeface="Aharoni" panose="02010803020104030203" pitchFamily="2" charset="-79"/>
                <a:cs typeface="Aharoni" panose="02010803020104030203" pitchFamily="2" charset="-79"/>
              </a:rPr>
              <a:t>: </a:t>
            </a:r>
          </a:p>
          <a:p>
            <a:r>
              <a:rPr lang="tr-TR" sz="6400" dirty="0">
                <a:latin typeface="Abadi" panose="020B0604020202020204" pitchFamily="34" charset="0"/>
                <a:cs typeface="Aharoni" panose="02010803020104030203" pitchFamily="2" charset="-79"/>
              </a:rPr>
              <a:t>Burak Eraslan,</a:t>
            </a:r>
            <a:r>
              <a:rPr lang="tr-TR" sz="6400" i="0" dirty="0">
                <a:effectLst/>
                <a:latin typeface="Abadi" panose="020B0604020202020204" pitchFamily="34" charset="0"/>
                <a:cs typeface="Aharoni" panose="02010803020104030203" pitchFamily="2" charset="-79"/>
              </a:rPr>
              <a:t> Emine </a:t>
            </a:r>
            <a:r>
              <a:rPr lang="tr-TR" sz="6400" i="0" dirty="0" err="1">
                <a:effectLst/>
                <a:latin typeface="Abadi" panose="020B0604020202020204" pitchFamily="34" charset="0"/>
                <a:cs typeface="Aharoni" panose="02010803020104030203" pitchFamily="2" charset="-79"/>
              </a:rPr>
              <a:t>Isık</a:t>
            </a:r>
            <a:r>
              <a:rPr lang="tr-TR" sz="6400" i="0" dirty="0">
                <a:effectLst/>
                <a:latin typeface="Abadi" panose="020B0604020202020204" pitchFamily="34" charset="0"/>
                <a:cs typeface="Aharoni" panose="02010803020104030203" pitchFamily="2" charset="-79"/>
              </a:rPr>
              <a:t>, Cemile Ceren </a:t>
            </a:r>
            <a:r>
              <a:rPr lang="tr-TR" sz="6400" i="0" dirty="0" err="1">
                <a:effectLst/>
                <a:latin typeface="Abadi" panose="020B0604020202020204" pitchFamily="34" charset="0"/>
                <a:cs typeface="Aharoni" panose="02010803020104030203" pitchFamily="2" charset="-79"/>
              </a:rPr>
              <a:t>Bektas</a:t>
            </a:r>
            <a:r>
              <a:rPr lang="tr-TR" sz="6400" i="0" dirty="0">
                <a:effectLst/>
                <a:latin typeface="Abadi" panose="020B0604020202020204" pitchFamily="34" charset="0"/>
                <a:cs typeface="Aharoni" panose="02010803020104030203" pitchFamily="2" charset="-79"/>
              </a:rPr>
              <a:t>, Akif </a:t>
            </a:r>
            <a:r>
              <a:rPr lang="tr-TR" sz="6400" i="0" dirty="0" err="1">
                <a:effectLst/>
                <a:latin typeface="Abadi" panose="020B0604020202020204" pitchFamily="34" charset="0"/>
                <a:cs typeface="Aharoni" panose="02010803020104030203" pitchFamily="2" charset="-79"/>
              </a:rPr>
              <a:t>Sakallıoğlu</a:t>
            </a:r>
            <a:r>
              <a:rPr lang="tr-TR" sz="6400" i="0" dirty="0">
                <a:effectLst/>
                <a:latin typeface="Abadi" panose="020B0604020202020204" pitchFamily="34" charset="0"/>
                <a:cs typeface="Aharoni" panose="02010803020104030203" pitchFamily="2" charset="-79"/>
              </a:rPr>
              <a:t>, </a:t>
            </a:r>
            <a:r>
              <a:rPr lang="tr-TR" sz="6400" i="0" dirty="0" err="1">
                <a:effectLst/>
                <a:latin typeface="Abadi" panose="020B0604020202020204" pitchFamily="34" charset="0"/>
                <a:cs typeface="Aharoni" panose="02010803020104030203" pitchFamily="2" charset="-79"/>
              </a:rPr>
              <a:t>Huseyin</a:t>
            </a:r>
            <a:r>
              <a:rPr lang="tr-TR" sz="6400" i="0" dirty="0">
                <a:effectLst/>
                <a:latin typeface="Abadi" panose="020B0604020202020204" pitchFamily="34" charset="0"/>
                <a:cs typeface="Aharoni" panose="02010803020104030203" pitchFamily="2" charset="-79"/>
              </a:rPr>
              <a:t> </a:t>
            </a:r>
            <a:r>
              <a:rPr lang="tr-TR" sz="6400" i="0" dirty="0" err="1">
                <a:effectLst/>
                <a:latin typeface="Abadi" panose="020B0604020202020204" pitchFamily="34" charset="0"/>
                <a:cs typeface="Aharoni" panose="02010803020104030203" pitchFamily="2" charset="-79"/>
              </a:rPr>
              <a:t>Gülçiçek</a:t>
            </a:r>
            <a:r>
              <a:rPr lang="tr-TR" sz="6400" i="0" dirty="0">
                <a:effectLst/>
                <a:latin typeface="Abadi" panose="020B0604020202020204" pitchFamily="34" charset="0"/>
                <a:cs typeface="Aharoni" panose="02010803020104030203" pitchFamily="2" charset="-79"/>
              </a:rPr>
              <a:t>, </a:t>
            </a:r>
            <a:r>
              <a:rPr lang="tr-TR" sz="6400" i="0" dirty="0" err="1">
                <a:effectLst/>
                <a:latin typeface="Abadi" panose="020B0604020202020204" pitchFamily="34" charset="0"/>
                <a:cs typeface="Aharoni" panose="02010803020104030203" pitchFamily="2" charset="-79"/>
              </a:rPr>
              <a:t>Alzahraa</a:t>
            </a:r>
            <a:r>
              <a:rPr lang="tr-TR" sz="6400" i="0" dirty="0">
                <a:effectLst/>
                <a:latin typeface="Abadi" panose="020B0604020202020204" pitchFamily="34" charset="0"/>
                <a:cs typeface="Aharoni" panose="02010803020104030203" pitchFamily="2" charset="-79"/>
              </a:rPr>
              <a:t> </a:t>
            </a:r>
            <a:r>
              <a:rPr lang="tr-TR" sz="6400" i="0" dirty="0" err="1">
                <a:effectLst/>
                <a:latin typeface="Abadi" panose="020B0604020202020204" pitchFamily="34" charset="0"/>
                <a:cs typeface="Aharoni" panose="02010803020104030203" pitchFamily="2" charset="-79"/>
              </a:rPr>
              <a:t>Saad</a:t>
            </a:r>
            <a:endParaRPr lang="tr-TR" sz="6400" i="0" dirty="0">
              <a:effectLst/>
              <a:latin typeface="Abadi" panose="020B0604020202020204" pitchFamily="34" charset="0"/>
              <a:cs typeface="Aharoni" panose="02010803020104030203" pitchFamily="2" charset="-79"/>
            </a:endParaRPr>
          </a:p>
          <a:p>
            <a:r>
              <a:rPr lang="tr-TR" sz="6400" b="1" i="0" dirty="0">
                <a:effectLst/>
                <a:latin typeface="Aharoni" panose="02010803020104030203" pitchFamily="2" charset="-79"/>
                <a:cs typeface="Aharoni" panose="02010803020104030203" pitchFamily="2" charset="-79"/>
              </a:rPr>
              <a:t>Team </a:t>
            </a:r>
            <a:r>
              <a:rPr lang="tr-TR" sz="6400" b="1" i="0" dirty="0" err="1">
                <a:effectLst/>
                <a:latin typeface="Aharoni" panose="02010803020104030203" pitchFamily="2" charset="-79"/>
                <a:cs typeface="Aharoni" panose="02010803020104030203" pitchFamily="2" charset="-79"/>
              </a:rPr>
              <a:t>website</a:t>
            </a:r>
            <a:r>
              <a:rPr lang="tr-TR" sz="6400" b="1" i="0" dirty="0">
                <a:effectLst/>
                <a:latin typeface="Aharoni" panose="02010803020104030203" pitchFamily="2" charset="-79"/>
                <a:cs typeface="Aharoni" panose="02010803020104030203" pitchFamily="2" charset="-79"/>
              </a:rPr>
              <a:t>:</a:t>
            </a:r>
          </a:p>
          <a:p>
            <a:r>
              <a:rPr lang="tr-TR" sz="6400" i="0" dirty="0">
                <a:effectLst/>
                <a:latin typeface="Abadi" panose="020B0604020202020204" pitchFamily="34" charset="0"/>
                <a:cs typeface="Aharoni" panose="02010803020104030203" pitchFamily="2" charset="-79"/>
              </a:rPr>
              <a:t>https://homeworkforsoftwareengineering.github.io/</a:t>
            </a:r>
          </a:p>
          <a:p>
            <a:r>
              <a:rPr lang="tr-TR" sz="6400" b="1" i="0" dirty="0">
                <a:effectLst/>
                <a:latin typeface="Aharoni" panose="02010803020104030203" pitchFamily="2" charset="-79"/>
                <a:cs typeface="Aharoni" panose="02010803020104030203" pitchFamily="2" charset="-79"/>
              </a:rPr>
              <a:t>Project </a:t>
            </a:r>
            <a:r>
              <a:rPr lang="tr-TR" sz="6400" b="1" i="0" dirty="0" err="1">
                <a:effectLst/>
                <a:latin typeface="Aharoni" panose="02010803020104030203" pitchFamily="2" charset="-79"/>
                <a:cs typeface="Aharoni" panose="02010803020104030203" pitchFamily="2" charset="-79"/>
              </a:rPr>
              <a:t>files</a:t>
            </a:r>
            <a:r>
              <a:rPr lang="tr-TR" sz="6400" b="1" i="0" dirty="0">
                <a:effectLst/>
                <a:latin typeface="Aharoni" panose="02010803020104030203" pitchFamily="2" charset="-79"/>
                <a:cs typeface="Aharoni" panose="02010803020104030203" pitchFamily="2" charset="-79"/>
              </a:rPr>
              <a:t>:</a:t>
            </a:r>
          </a:p>
          <a:p>
            <a:r>
              <a:rPr lang="tr-TR" sz="6400" i="0" dirty="0">
                <a:effectLst/>
                <a:latin typeface="Abadi" panose="020B0604020202020204" pitchFamily="34" charset="0"/>
                <a:cs typeface="Aharoni" panose="02010803020104030203" pitchFamily="2" charset="-79"/>
              </a:rPr>
              <a:t>https://github.com/HomeworkForSoftwareEngineering/files</a:t>
            </a:r>
          </a:p>
          <a:p>
            <a:endParaRPr lang="tr-TR" sz="6400" i="0" dirty="0">
              <a:effectLst/>
              <a:latin typeface="Abadi" panose="020B0604020202020204" pitchFamily="34" charset="0"/>
              <a:cs typeface="Aharoni" panose="02010803020104030203" pitchFamily="2" charset="-79"/>
            </a:endParaRPr>
          </a:p>
          <a:p>
            <a:endParaRPr lang="tr-TR" b="1" i="0" dirty="0">
              <a:solidFill>
                <a:srgbClr val="898184"/>
              </a:solidFill>
              <a:effectLst/>
              <a:latin typeface="SB Heading"/>
            </a:endParaRPr>
          </a:p>
          <a:p>
            <a:endParaRPr lang="tr-TR" b="1" i="0" dirty="0">
              <a:solidFill>
                <a:srgbClr val="898184"/>
              </a:solidFill>
              <a:effectLst/>
              <a:latin typeface="SB Heading"/>
            </a:endParaRPr>
          </a:p>
          <a:p>
            <a:endParaRPr lang="tr-TR" b="1" i="0" dirty="0">
              <a:solidFill>
                <a:srgbClr val="898184"/>
              </a:solidFill>
              <a:effectLst/>
              <a:latin typeface="SB Heading"/>
            </a:endParaRPr>
          </a:p>
          <a:p>
            <a:pPr rtl="0"/>
            <a:endParaRPr lang="tr-TR" dirty="0"/>
          </a:p>
          <a:p>
            <a:pPr rtl="0"/>
            <a:endParaRPr lang="tr-TR"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tr-TR" dirty="0">
                <a:solidFill>
                  <a:srgbClr val="FFFFFF"/>
                </a:solidFill>
              </a:rPr>
              <a:t>PURPOSE OF THE SHS</a:t>
            </a:r>
            <a:endParaRPr lang="tr-TR" dirty="0"/>
          </a:p>
        </p:txBody>
      </p:sp>
      <p:sp>
        <p:nvSpPr>
          <p:cNvPr id="3" name="İçerik Yer Tutucusu 2">
            <a:extLst>
              <a:ext uri="{FF2B5EF4-FFF2-40B4-BE49-F238E27FC236}">
                <a16:creationId xmlns:a16="http://schemas.microsoft.com/office/drawing/2014/main" id="{869C3FD2-AF88-4EF1-AFB7-5D31BD5AA0BF}"/>
              </a:ext>
            </a:extLst>
          </p:cNvPr>
          <p:cNvSpPr>
            <a:spLocks noGrp="1"/>
          </p:cNvSpPr>
          <p:nvPr>
            <p:ph idx="1"/>
          </p:nvPr>
        </p:nvSpPr>
        <p:spPr>
          <a:xfrm>
            <a:off x="5752642" y="1399032"/>
            <a:ext cx="5111496" cy="3931920"/>
          </a:xfrm>
        </p:spPr>
        <p:txBody>
          <a:bodyPr rtlCol="0"/>
          <a:lstStyle/>
          <a:p>
            <a:pPr marL="0" indent="0" rtl="0">
              <a:buNone/>
            </a:pPr>
            <a:r>
              <a:rPr lang="en-US" b="0" i="0" dirty="0">
                <a:effectLst/>
                <a:latin typeface="SB Body"/>
              </a:rPr>
              <a:t>Our project is a "Student interaction platform based on note sharing, online or offline lecture, student advice section, also student will be able to earn money from this site.</a:t>
            </a:r>
            <a:endParaRPr lang="tr-TR" dirty="0"/>
          </a:p>
        </p:txBody>
      </p:sp>
      <p:sp>
        <p:nvSpPr>
          <p:cNvPr id="4" name="Tarih Yer Tutucusu 3">
            <a:extLst>
              <a:ext uri="{FF2B5EF4-FFF2-40B4-BE49-F238E27FC236}">
                <a16:creationId xmlns:a16="http://schemas.microsoft.com/office/drawing/2014/main" id="{78C8B647-084C-492D-A242-148BEA5B6823}"/>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u="none" strike="noStrike" kern="1200" cap="none" spc="0" normalizeH="0">
                <a:ln>
                  <a:noFill/>
                </a:ln>
                <a:solidFill>
                  <a:prstClr val="black">
                    <a:tint val="75000"/>
                  </a:prstClr>
                </a:solidFill>
                <a:effectLst/>
                <a:uLnTx/>
                <a:uFillTx/>
                <a:latin typeface="Calibri" panose="020F0502020204030204"/>
                <a:ea typeface="+mn-ea"/>
                <a:cs typeface="+mn-cs"/>
              </a:rPr>
              <a:t>03.09.20XX</a:t>
            </a:r>
          </a:p>
        </p:txBody>
      </p:sp>
      <p:sp>
        <p:nvSpPr>
          <p:cNvPr id="5" name="Alt Bilgi Yer Tutucusu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kern="1200" cap="none" spc="0" normalizeH="0">
                <a:ln>
                  <a:noFill/>
                </a:ln>
                <a:solidFill>
                  <a:prstClr val="black">
                    <a:tint val="75000"/>
                  </a:prstClr>
                </a:solidFill>
                <a:effectLst/>
                <a:uLnTx/>
                <a:uFillTx/>
                <a:latin typeface="Calibri" panose="020F0502020204030204"/>
                <a:ea typeface="+mn-ea"/>
                <a:cs typeface="+mn-cs"/>
              </a:rPr>
              <a:t>Sunu Başlığı</a:t>
            </a:r>
          </a:p>
        </p:txBody>
      </p:sp>
      <p:sp>
        <p:nvSpPr>
          <p:cNvPr id="6" name="Slayt Numarası Yer Tutucusu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tr-T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tr-T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7" name="İçerik Yer Tutucusu 2">
            <a:extLst>
              <a:ext uri="{FF2B5EF4-FFF2-40B4-BE49-F238E27FC236}">
                <a16:creationId xmlns:a16="http://schemas.microsoft.com/office/drawing/2014/main" id="{DFCD538B-01EF-4B08-B478-1D8688AD2E2D}"/>
              </a:ext>
            </a:extLst>
          </p:cNvPr>
          <p:cNvSpPr txBox="1">
            <a:spLocks/>
          </p:cNvSpPr>
          <p:nvPr/>
        </p:nvSpPr>
        <p:spPr>
          <a:xfrm>
            <a:off x="5276295" y="3671845"/>
            <a:ext cx="6915705" cy="2996214"/>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2000" u="sng" dirty="0">
              <a:solidFill>
                <a:schemeClr val="accent2"/>
              </a:solidFill>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tr-TR" dirty="0"/>
              <a:t>Technologies</a:t>
            </a:r>
          </a:p>
        </p:txBody>
      </p:sp>
      <p:sp>
        <p:nvSpPr>
          <p:cNvPr id="5" name="İçerik Yer Tutucusu 4">
            <a:extLst>
              <a:ext uri="{FF2B5EF4-FFF2-40B4-BE49-F238E27FC236}">
                <a16:creationId xmlns:a16="http://schemas.microsoft.com/office/drawing/2014/main" id="{B67B1E24-2840-4BB0-AE5A-2320A01CB80F}"/>
              </a:ext>
            </a:extLst>
          </p:cNvPr>
          <p:cNvSpPr>
            <a:spLocks noGrp="1"/>
          </p:cNvSpPr>
          <p:nvPr>
            <p:ph idx="1"/>
          </p:nvPr>
        </p:nvSpPr>
        <p:spPr/>
        <p:txBody>
          <a:bodyPr rtlCol="0"/>
          <a:lstStyle/>
          <a:p>
            <a:pPr rtl="0"/>
            <a:r>
              <a:rPr lang="en-US" dirty="0"/>
              <a:t>In this project, we used php as the software language. </a:t>
            </a:r>
            <a:r>
              <a:rPr lang="tr-TR" dirty="0"/>
              <a:t>W</a:t>
            </a:r>
            <a:r>
              <a:rPr lang="en-US" dirty="0"/>
              <a:t>e used </a:t>
            </a:r>
            <a:r>
              <a:rPr lang="tr-TR" dirty="0" err="1"/>
              <a:t>phpymyadmin</a:t>
            </a:r>
            <a:r>
              <a:rPr lang="tr-TR" dirty="0"/>
              <a:t>/</a:t>
            </a:r>
            <a:r>
              <a:rPr lang="tr-TR" dirty="0" err="1"/>
              <a:t>localhost</a:t>
            </a:r>
            <a:r>
              <a:rPr lang="tr-TR" dirty="0"/>
              <a:t>/</a:t>
            </a:r>
            <a:r>
              <a:rPr lang="tr-TR"/>
              <a:t>mySQL </a:t>
            </a:r>
            <a:r>
              <a:rPr lang="tr-TR" dirty="0"/>
              <a:t>as Database.</a:t>
            </a:r>
          </a:p>
        </p:txBody>
      </p:sp>
      <p:pic>
        <p:nvPicPr>
          <p:cNvPr id="11" name="Resim Yer Tutucusu 10" descr="duvardaki haritaya bakan erkek çocuk">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3"/>
          <a:srcRect t="72" b="72"/>
          <a:stretch/>
        </p:blipFill>
        <p:spPr/>
      </p:pic>
      <p:pic>
        <p:nvPicPr>
          <p:cNvPr id="13" name="Resim Yer Tutucusu 12" descr="uzay mekiği oyuncaklarıyla oynayan erkek çocuk">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4"/>
          <a:srcRect/>
          <a:stretch/>
        </p:blipFill>
        <p:spPr/>
      </p:pic>
      <p:sp>
        <p:nvSpPr>
          <p:cNvPr id="14" name="Tarih Yer Tutucusu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u="none" strike="noStrike" kern="1200" cap="none" spc="0" normalizeH="0">
                <a:ln>
                  <a:noFill/>
                </a:ln>
                <a:solidFill>
                  <a:prstClr val="black">
                    <a:tint val="75000"/>
                  </a:prstClr>
                </a:solidFill>
                <a:effectLst/>
                <a:uLnTx/>
                <a:uFillTx/>
                <a:latin typeface="Calibri" panose="020F0502020204030204"/>
                <a:ea typeface="+mn-ea"/>
                <a:cs typeface="+mn-cs"/>
              </a:rPr>
              <a:t>03.09.20XX</a:t>
            </a:r>
          </a:p>
        </p:txBody>
      </p:sp>
      <p:sp>
        <p:nvSpPr>
          <p:cNvPr id="15" name="Alt Bilgi Yer Tutucusu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kern="1200" cap="none" spc="0" normalizeH="0">
                <a:ln>
                  <a:noFill/>
                </a:ln>
                <a:solidFill>
                  <a:prstClr val="black">
                    <a:tint val="75000"/>
                  </a:prstClr>
                </a:solidFill>
                <a:effectLst/>
                <a:uLnTx/>
                <a:uFillTx/>
                <a:latin typeface="Calibri" panose="020F0502020204030204"/>
                <a:ea typeface="+mn-ea"/>
                <a:cs typeface="+mn-cs"/>
              </a:rPr>
              <a:t>Sunu Başlığı</a:t>
            </a:r>
          </a:p>
        </p:txBody>
      </p:sp>
      <p:sp>
        <p:nvSpPr>
          <p:cNvPr id="16" name="Slayt Numarası Yer Tutucusu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tr-T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tr-T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FC037F-9B04-45A9-8AE6-A8517884947F}"/>
              </a:ext>
            </a:extLst>
          </p:cNvPr>
          <p:cNvSpPr>
            <a:spLocks noGrp="1"/>
          </p:cNvSpPr>
          <p:nvPr>
            <p:ph type="title"/>
          </p:nvPr>
        </p:nvSpPr>
        <p:spPr>
          <a:xfrm>
            <a:off x="3316224" y="1939726"/>
            <a:ext cx="5559552" cy="2514600"/>
          </a:xfrm>
        </p:spPr>
        <p:txBody>
          <a:bodyPr rtlCol="0"/>
          <a:lstStyle/>
          <a:p>
            <a:pPr rtl="0"/>
            <a:r>
              <a:rPr lang="en-US" dirty="0">
                <a:solidFill>
                  <a:srgbClr val="FFFFFF"/>
                </a:solidFill>
              </a:rPr>
              <a:t>Expression on how to use</a:t>
            </a:r>
            <a:r>
              <a:rPr lang="tr-TR" dirty="0">
                <a:solidFill>
                  <a:srgbClr val="FFFFFF"/>
                </a:solidFill>
              </a:rPr>
              <a:t>:</a:t>
            </a:r>
            <a:endParaRPr lang="tr-TR"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7BCD891-878B-4214-95EB-0A0C008695AD}"/>
              </a:ext>
            </a:extLst>
          </p:cNvPr>
          <p:cNvSpPr>
            <a:spLocks noGrp="1"/>
          </p:cNvSpPr>
          <p:nvPr>
            <p:ph type="title"/>
          </p:nvPr>
        </p:nvSpPr>
        <p:spPr>
          <a:xfrm>
            <a:off x="838200" y="365125"/>
            <a:ext cx="10515600" cy="1325563"/>
          </a:xfrm>
        </p:spPr>
        <p:txBody>
          <a:bodyPr>
            <a:normAutofit/>
          </a:bodyPr>
          <a:lstStyle/>
          <a:p>
            <a:r>
              <a:rPr lang="tr-TR" sz="3200" dirty="0" err="1"/>
              <a:t>Our</a:t>
            </a:r>
            <a:r>
              <a:rPr lang="tr-TR" sz="3200" dirty="0"/>
              <a:t> start </a:t>
            </a:r>
            <a:r>
              <a:rPr lang="tr-TR" sz="3200" dirty="0" err="1"/>
              <a:t>page</a:t>
            </a:r>
            <a:r>
              <a:rPr lang="tr-TR" sz="3200" dirty="0"/>
              <a:t> is </a:t>
            </a:r>
            <a:r>
              <a:rPr lang="tr-TR" sz="3200" dirty="0" err="1"/>
              <a:t>login</a:t>
            </a:r>
            <a:r>
              <a:rPr lang="tr-TR" sz="3200" dirty="0"/>
              <a:t> </a:t>
            </a:r>
            <a:r>
              <a:rPr lang="tr-TR" sz="3200" dirty="0" err="1"/>
              <a:t>page</a:t>
            </a:r>
            <a:r>
              <a:rPr lang="tr-TR" sz="3200" dirty="0"/>
              <a:t>. </a:t>
            </a:r>
            <a:r>
              <a:rPr lang="tr-TR" sz="3200" dirty="0" err="1"/>
              <a:t>You</a:t>
            </a:r>
            <a:r>
              <a:rPr lang="tr-TR" sz="3200" dirty="0"/>
              <a:t> can </a:t>
            </a:r>
            <a:r>
              <a:rPr lang="tr-TR" sz="3200" dirty="0" err="1"/>
              <a:t>register</a:t>
            </a:r>
            <a:r>
              <a:rPr lang="tr-TR" sz="3200" dirty="0"/>
              <a:t> </a:t>
            </a:r>
            <a:r>
              <a:rPr lang="tr-TR" sz="3200" dirty="0" err="1"/>
              <a:t>or</a:t>
            </a:r>
            <a:r>
              <a:rPr lang="tr-TR" sz="3200" dirty="0"/>
              <a:t> </a:t>
            </a:r>
            <a:r>
              <a:rPr lang="tr-TR" sz="3200" dirty="0" err="1"/>
              <a:t>log</a:t>
            </a:r>
            <a:r>
              <a:rPr lang="tr-TR" sz="3200" dirty="0"/>
              <a:t> in </a:t>
            </a:r>
            <a:r>
              <a:rPr lang="tr-TR" sz="3200" dirty="0" err="1"/>
              <a:t>from</a:t>
            </a:r>
            <a:r>
              <a:rPr lang="tr-TR" sz="3200" dirty="0"/>
              <a:t> here. </a:t>
            </a:r>
            <a:r>
              <a:rPr lang="tr-TR" sz="3200" dirty="0" err="1"/>
              <a:t>Without</a:t>
            </a:r>
            <a:r>
              <a:rPr lang="tr-TR" sz="3200" dirty="0"/>
              <a:t> </a:t>
            </a:r>
            <a:r>
              <a:rPr lang="tr-TR" sz="3200" dirty="0" err="1"/>
              <a:t>login</a:t>
            </a:r>
            <a:r>
              <a:rPr lang="tr-TR" sz="3200" dirty="0"/>
              <a:t> </a:t>
            </a:r>
            <a:r>
              <a:rPr lang="tr-TR" sz="3200" dirty="0" err="1"/>
              <a:t>you</a:t>
            </a:r>
            <a:r>
              <a:rPr lang="tr-TR" sz="3200" dirty="0"/>
              <a:t> </a:t>
            </a:r>
            <a:r>
              <a:rPr lang="tr-TR" sz="3200" dirty="0" err="1"/>
              <a:t>dont</a:t>
            </a:r>
            <a:r>
              <a:rPr lang="tr-TR" sz="3200" dirty="0"/>
              <a:t> </a:t>
            </a:r>
            <a:r>
              <a:rPr lang="tr-TR" sz="3200" dirty="0" err="1"/>
              <a:t>have</a:t>
            </a:r>
            <a:r>
              <a:rPr lang="tr-TR" sz="3200" dirty="0"/>
              <a:t> </a:t>
            </a:r>
            <a:r>
              <a:rPr lang="tr-TR" sz="3200" dirty="0" err="1"/>
              <a:t>permission</a:t>
            </a:r>
            <a:r>
              <a:rPr lang="tr-TR" sz="3200" dirty="0"/>
              <a:t> </a:t>
            </a:r>
            <a:r>
              <a:rPr lang="tr-TR" sz="3200" dirty="0" err="1"/>
              <a:t>to</a:t>
            </a:r>
            <a:r>
              <a:rPr lang="tr-TR" sz="3200" dirty="0"/>
              <a:t> </a:t>
            </a:r>
            <a:r>
              <a:rPr lang="tr-TR" sz="3200" dirty="0" err="1"/>
              <a:t>access</a:t>
            </a:r>
            <a:r>
              <a:rPr lang="tr-TR" sz="3200" dirty="0"/>
              <a:t> </a:t>
            </a:r>
            <a:r>
              <a:rPr lang="tr-TR" sz="3200" dirty="0" err="1"/>
              <a:t>files</a:t>
            </a:r>
            <a:r>
              <a:rPr lang="tr-TR" sz="3200" dirty="0"/>
              <a:t>.</a:t>
            </a:r>
            <a:endParaRPr lang="en-US" sz="3200" dirty="0"/>
          </a:p>
        </p:txBody>
      </p:sp>
      <p:sp>
        <p:nvSpPr>
          <p:cNvPr id="4" name="Veri Yer Tutucusu 3">
            <a:extLst>
              <a:ext uri="{FF2B5EF4-FFF2-40B4-BE49-F238E27FC236}">
                <a16:creationId xmlns:a16="http://schemas.microsoft.com/office/drawing/2014/main" id="{96E45251-9B00-4821-A6B9-6DEEC52D0AEE}"/>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163773BE-B36A-46AE-ABA5-4B0FDB21496B}"/>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4BC44110-6286-463A-BB82-F837C07B497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5</a:t>
            </a:fld>
            <a:endParaRPr lang="tr-TR" noProof="0">
              <a:solidFill>
                <a:prstClr val="black">
                  <a:tint val="75000"/>
                </a:prstClr>
              </a:solidFill>
            </a:endParaRPr>
          </a:p>
        </p:txBody>
      </p:sp>
      <p:pic>
        <p:nvPicPr>
          <p:cNvPr id="9" name="Resim 8">
            <a:extLst>
              <a:ext uri="{FF2B5EF4-FFF2-40B4-BE49-F238E27FC236}">
                <a16:creationId xmlns:a16="http://schemas.microsoft.com/office/drawing/2014/main" id="{83B705CD-24ED-4791-8CFC-30670FAD0C7C}"/>
              </a:ext>
            </a:extLst>
          </p:cNvPr>
          <p:cNvPicPr>
            <a:picLocks noChangeAspect="1"/>
          </p:cNvPicPr>
          <p:nvPr/>
        </p:nvPicPr>
        <p:blipFill>
          <a:blip r:embed="rId2"/>
          <a:stretch>
            <a:fillRect/>
          </a:stretch>
        </p:blipFill>
        <p:spPr>
          <a:xfrm>
            <a:off x="499035" y="2230438"/>
            <a:ext cx="11054790" cy="4262437"/>
          </a:xfrm>
          <a:prstGeom prst="rect">
            <a:avLst/>
          </a:prstGeom>
        </p:spPr>
      </p:pic>
    </p:spTree>
    <p:extLst>
      <p:ext uri="{BB962C8B-B14F-4D97-AF65-F5344CB8AC3E}">
        <p14:creationId xmlns:p14="http://schemas.microsoft.com/office/powerpoint/2010/main" val="242122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7BCD891-878B-4214-95EB-0A0C008695AD}"/>
              </a:ext>
            </a:extLst>
          </p:cNvPr>
          <p:cNvSpPr>
            <a:spLocks noGrp="1"/>
          </p:cNvSpPr>
          <p:nvPr>
            <p:ph type="title"/>
          </p:nvPr>
        </p:nvSpPr>
        <p:spPr>
          <a:xfrm>
            <a:off x="367683" y="318287"/>
            <a:ext cx="10515600" cy="1325563"/>
          </a:xfrm>
        </p:spPr>
        <p:txBody>
          <a:bodyPr>
            <a:normAutofit/>
          </a:bodyPr>
          <a:lstStyle/>
          <a:p>
            <a:pPr algn="just"/>
            <a:r>
              <a:rPr lang="tr-TR" sz="3200" dirty="0" err="1"/>
              <a:t>You</a:t>
            </a:r>
            <a:r>
              <a:rPr lang="tr-TR" sz="3200" dirty="0"/>
              <a:t> can </a:t>
            </a:r>
            <a:r>
              <a:rPr lang="tr-TR" sz="3200" dirty="0" err="1"/>
              <a:t>upload</a:t>
            </a:r>
            <a:r>
              <a:rPr lang="tr-TR" sz="3200" dirty="0"/>
              <a:t> </a:t>
            </a:r>
            <a:r>
              <a:rPr lang="tr-TR" sz="3200" dirty="0" err="1"/>
              <a:t>notes</a:t>
            </a:r>
            <a:r>
              <a:rPr lang="tr-TR" sz="3200" dirty="0"/>
              <a:t> </a:t>
            </a:r>
            <a:r>
              <a:rPr lang="tr-TR" sz="3200" dirty="0" err="1"/>
              <a:t>or</a:t>
            </a:r>
            <a:r>
              <a:rPr lang="tr-TR" sz="3200" dirty="0"/>
              <a:t> </a:t>
            </a:r>
            <a:r>
              <a:rPr lang="tr-TR" sz="3200" dirty="0" err="1"/>
              <a:t>links</a:t>
            </a:r>
            <a:r>
              <a:rPr lang="tr-TR" sz="3200" dirty="0"/>
              <a:t> </a:t>
            </a:r>
            <a:r>
              <a:rPr lang="tr-TR" sz="3200" dirty="0" err="1"/>
              <a:t>by</a:t>
            </a:r>
            <a:r>
              <a:rPr lang="tr-TR" sz="3200" dirty="0"/>
              <a:t> </a:t>
            </a:r>
            <a:r>
              <a:rPr lang="tr-TR" sz="3200" dirty="0" err="1"/>
              <a:t>clicking</a:t>
            </a:r>
            <a:r>
              <a:rPr lang="tr-TR" sz="3200" dirty="0"/>
              <a:t> </a:t>
            </a:r>
            <a:r>
              <a:rPr lang="tr-TR" sz="3200" dirty="0" err="1"/>
              <a:t>uploads</a:t>
            </a:r>
            <a:r>
              <a:rPr lang="tr-TR" sz="3200" dirty="0"/>
              <a:t> </a:t>
            </a:r>
            <a:r>
              <a:rPr lang="tr-TR" sz="3200" dirty="0" err="1"/>
              <a:t>tab</a:t>
            </a:r>
            <a:r>
              <a:rPr lang="tr-TR" sz="3200" dirty="0"/>
              <a:t>.</a:t>
            </a:r>
            <a:endParaRPr lang="en-US" sz="3200" dirty="0"/>
          </a:p>
        </p:txBody>
      </p:sp>
      <p:sp>
        <p:nvSpPr>
          <p:cNvPr id="4" name="Veri Yer Tutucusu 3">
            <a:extLst>
              <a:ext uri="{FF2B5EF4-FFF2-40B4-BE49-F238E27FC236}">
                <a16:creationId xmlns:a16="http://schemas.microsoft.com/office/drawing/2014/main" id="{96E45251-9B00-4821-A6B9-6DEEC52D0AEE}"/>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163773BE-B36A-46AE-ABA5-4B0FDB21496B}"/>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4BC44110-6286-463A-BB82-F837C07B497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6</a:t>
            </a:fld>
            <a:endParaRPr lang="tr-TR" noProof="0">
              <a:solidFill>
                <a:prstClr val="black">
                  <a:tint val="75000"/>
                </a:prstClr>
              </a:solidFill>
            </a:endParaRPr>
          </a:p>
        </p:txBody>
      </p:sp>
      <p:pic>
        <p:nvPicPr>
          <p:cNvPr id="3" name="Resim 2">
            <a:extLst>
              <a:ext uri="{FF2B5EF4-FFF2-40B4-BE49-F238E27FC236}">
                <a16:creationId xmlns:a16="http://schemas.microsoft.com/office/drawing/2014/main" id="{9F918F1F-BB15-4608-A7BC-4616CCDEC2B9}"/>
              </a:ext>
            </a:extLst>
          </p:cNvPr>
          <p:cNvPicPr>
            <a:picLocks noChangeAspect="1"/>
          </p:cNvPicPr>
          <p:nvPr/>
        </p:nvPicPr>
        <p:blipFill>
          <a:blip r:embed="rId2"/>
          <a:stretch>
            <a:fillRect/>
          </a:stretch>
        </p:blipFill>
        <p:spPr>
          <a:xfrm>
            <a:off x="5710237" y="1631889"/>
            <a:ext cx="5800725" cy="1552575"/>
          </a:xfrm>
          <a:prstGeom prst="rect">
            <a:avLst/>
          </a:prstGeom>
        </p:spPr>
      </p:pic>
      <p:pic>
        <p:nvPicPr>
          <p:cNvPr id="7" name="Resim 6">
            <a:extLst>
              <a:ext uri="{FF2B5EF4-FFF2-40B4-BE49-F238E27FC236}">
                <a16:creationId xmlns:a16="http://schemas.microsoft.com/office/drawing/2014/main" id="{1DD3351F-935B-4215-BEEF-E82F10A3A2FA}"/>
              </a:ext>
            </a:extLst>
          </p:cNvPr>
          <p:cNvPicPr>
            <a:picLocks noChangeAspect="1"/>
          </p:cNvPicPr>
          <p:nvPr/>
        </p:nvPicPr>
        <p:blipFill>
          <a:blip r:embed="rId3"/>
          <a:stretch>
            <a:fillRect/>
          </a:stretch>
        </p:blipFill>
        <p:spPr>
          <a:xfrm>
            <a:off x="304800" y="4602040"/>
            <a:ext cx="5791200" cy="1847850"/>
          </a:xfrm>
          <a:prstGeom prst="rect">
            <a:avLst/>
          </a:prstGeom>
        </p:spPr>
      </p:pic>
      <p:sp>
        <p:nvSpPr>
          <p:cNvPr id="10" name="Title 1">
            <a:extLst>
              <a:ext uri="{FF2B5EF4-FFF2-40B4-BE49-F238E27FC236}">
                <a16:creationId xmlns:a16="http://schemas.microsoft.com/office/drawing/2014/main" id="{716F6337-2E05-4F37-809C-20A355DD7EE9}"/>
              </a:ext>
            </a:extLst>
          </p:cNvPr>
          <p:cNvSpPr txBox="1">
            <a:spLocks/>
          </p:cNvSpPr>
          <p:nvPr/>
        </p:nvSpPr>
        <p:spPr>
          <a:xfrm>
            <a:off x="1869489" y="33194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mj-cs"/>
              </a:defRPr>
            </a:lvl1pPr>
          </a:lstStyle>
          <a:p>
            <a:pPr algn="just"/>
            <a:r>
              <a:rPr lang="tr-TR" sz="3200" dirty="0" err="1"/>
              <a:t>You</a:t>
            </a:r>
            <a:r>
              <a:rPr lang="tr-TR" sz="3200" dirty="0"/>
              <a:t> can </a:t>
            </a:r>
            <a:r>
              <a:rPr lang="tr-TR" sz="3200" dirty="0" err="1"/>
              <a:t>also</a:t>
            </a:r>
            <a:r>
              <a:rPr lang="tr-TR" sz="3200" dirty="0"/>
              <a:t> </a:t>
            </a:r>
            <a:r>
              <a:rPr lang="tr-TR" sz="3200" dirty="0" err="1"/>
              <a:t>download</a:t>
            </a:r>
            <a:r>
              <a:rPr lang="tr-TR" sz="3200" dirty="0"/>
              <a:t> </a:t>
            </a:r>
            <a:r>
              <a:rPr lang="tr-TR" sz="3200" dirty="0" err="1"/>
              <a:t>notes</a:t>
            </a:r>
            <a:r>
              <a:rPr lang="tr-TR" sz="3200" dirty="0"/>
              <a:t> </a:t>
            </a:r>
            <a:r>
              <a:rPr lang="tr-TR" sz="3200" dirty="0" err="1"/>
              <a:t>or</a:t>
            </a:r>
            <a:r>
              <a:rPr lang="tr-TR" sz="3200" dirty="0"/>
              <a:t> </a:t>
            </a:r>
            <a:r>
              <a:rPr lang="tr-TR" sz="3200" dirty="0" err="1"/>
              <a:t>links</a:t>
            </a:r>
            <a:r>
              <a:rPr lang="tr-TR" sz="3200" dirty="0"/>
              <a:t> </a:t>
            </a:r>
            <a:r>
              <a:rPr lang="tr-TR" sz="3200" dirty="0" err="1"/>
              <a:t>by</a:t>
            </a:r>
            <a:r>
              <a:rPr lang="tr-TR" sz="3200" dirty="0"/>
              <a:t> </a:t>
            </a:r>
            <a:r>
              <a:rPr lang="tr-TR" sz="3200" dirty="0" err="1"/>
              <a:t>clicking</a:t>
            </a:r>
            <a:r>
              <a:rPr lang="tr-TR" sz="3200" dirty="0"/>
              <a:t> </a:t>
            </a:r>
            <a:r>
              <a:rPr lang="tr-TR" sz="3200" dirty="0" err="1"/>
              <a:t>uploads</a:t>
            </a:r>
            <a:r>
              <a:rPr lang="tr-TR" sz="3200" dirty="0"/>
              <a:t> </a:t>
            </a:r>
            <a:r>
              <a:rPr lang="tr-TR" sz="3200" dirty="0" err="1"/>
              <a:t>tab</a:t>
            </a:r>
            <a:r>
              <a:rPr lang="tr-TR" sz="3200" dirty="0"/>
              <a:t>.</a:t>
            </a:r>
            <a:endParaRPr lang="en-US" sz="3200" dirty="0"/>
          </a:p>
        </p:txBody>
      </p:sp>
    </p:spTree>
    <p:extLst>
      <p:ext uri="{BB962C8B-B14F-4D97-AF65-F5344CB8AC3E}">
        <p14:creationId xmlns:p14="http://schemas.microsoft.com/office/powerpoint/2010/main" val="384528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7BCD891-878B-4214-95EB-0A0C008695AD}"/>
              </a:ext>
            </a:extLst>
          </p:cNvPr>
          <p:cNvSpPr>
            <a:spLocks noGrp="1"/>
          </p:cNvSpPr>
          <p:nvPr>
            <p:ph type="title"/>
          </p:nvPr>
        </p:nvSpPr>
        <p:spPr>
          <a:xfrm>
            <a:off x="367683" y="318287"/>
            <a:ext cx="10515600" cy="1325563"/>
          </a:xfrm>
        </p:spPr>
        <p:txBody>
          <a:bodyPr>
            <a:normAutofit/>
          </a:bodyPr>
          <a:lstStyle/>
          <a:p>
            <a:pPr algn="just"/>
            <a:r>
              <a:rPr lang="tr-TR" sz="3200" dirty="0" err="1"/>
              <a:t>To</a:t>
            </a:r>
            <a:r>
              <a:rPr lang="tr-TR" sz="3200" dirty="0"/>
              <a:t> </a:t>
            </a:r>
            <a:r>
              <a:rPr lang="tr-TR" sz="3200" dirty="0" err="1"/>
              <a:t>upload</a:t>
            </a:r>
            <a:r>
              <a:rPr lang="tr-TR" sz="3200" dirty="0"/>
              <a:t> </a:t>
            </a:r>
            <a:r>
              <a:rPr lang="tr-TR" sz="3200" dirty="0" err="1"/>
              <a:t>or</a:t>
            </a:r>
            <a:r>
              <a:rPr lang="tr-TR" sz="3200" dirty="0"/>
              <a:t> </a:t>
            </a:r>
            <a:r>
              <a:rPr lang="tr-TR" sz="3200" dirty="0" err="1"/>
              <a:t>download</a:t>
            </a:r>
            <a:r>
              <a:rPr lang="tr-TR" sz="3200" dirty="0"/>
              <a:t> </a:t>
            </a:r>
            <a:r>
              <a:rPr lang="tr-TR" sz="3200" dirty="0" err="1"/>
              <a:t>you</a:t>
            </a:r>
            <a:r>
              <a:rPr lang="tr-TR" sz="3200" dirty="0"/>
              <a:t> </a:t>
            </a:r>
            <a:r>
              <a:rPr lang="tr-TR" sz="3200" dirty="0" err="1"/>
              <a:t>have</a:t>
            </a:r>
            <a:r>
              <a:rPr lang="tr-TR" sz="3200" dirty="0"/>
              <a:t> </a:t>
            </a:r>
            <a:r>
              <a:rPr lang="tr-TR" sz="3200" dirty="0" err="1"/>
              <a:t>to</a:t>
            </a:r>
            <a:r>
              <a:rPr lang="tr-TR" sz="3200" dirty="0"/>
              <a:t> </a:t>
            </a:r>
            <a:r>
              <a:rPr lang="tr-TR" sz="3200" dirty="0" err="1"/>
              <a:t>select</a:t>
            </a:r>
            <a:r>
              <a:rPr lang="tr-TR" sz="3200" dirty="0"/>
              <a:t> </a:t>
            </a:r>
            <a:r>
              <a:rPr lang="tr-TR" sz="3200" dirty="0" err="1"/>
              <a:t>deparment</a:t>
            </a:r>
            <a:r>
              <a:rPr lang="tr-TR" sz="3200" dirty="0"/>
              <a:t>, </a:t>
            </a:r>
            <a:r>
              <a:rPr lang="tr-TR" sz="3200" dirty="0" err="1"/>
              <a:t>year</a:t>
            </a:r>
            <a:r>
              <a:rPr lang="tr-TR" sz="3200" dirty="0"/>
              <a:t> </a:t>
            </a:r>
            <a:r>
              <a:rPr lang="tr-TR" sz="3200" dirty="0" err="1"/>
              <a:t>and</a:t>
            </a:r>
            <a:r>
              <a:rPr lang="tr-TR" sz="3200" dirty="0"/>
              <a:t> </a:t>
            </a:r>
            <a:r>
              <a:rPr lang="tr-TR" sz="3200" dirty="0" err="1"/>
              <a:t>lesson</a:t>
            </a:r>
            <a:r>
              <a:rPr lang="tr-TR" sz="3200" dirty="0"/>
              <a:t>.</a:t>
            </a:r>
            <a:endParaRPr lang="en-US" sz="3200" dirty="0"/>
          </a:p>
        </p:txBody>
      </p:sp>
      <p:sp>
        <p:nvSpPr>
          <p:cNvPr id="4" name="Veri Yer Tutucusu 3">
            <a:extLst>
              <a:ext uri="{FF2B5EF4-FFF2-40B4-BE49-F238E27FC236}">
                <a16:creationId xmlns:a16="http://schemas.microsoft.com/office/drawing/2014/main" id="{96E45251-9B00-4821-A6B9-6DEEC52D0AEE}"/>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tr-TR" noProof="0">
                <a:solidFill>
                  <a:prstClr val="black">
                    <a:tint val="75000"/>
                  </a:prstClr>
                </a:solidFill>
              </a:rPr>
              <a:t>03.09.20XX</a:t>
            </a:r>
          </a:p>
        </p:txBody>
      </p:sp>
      <p:sp>
        <p:nvSpPr>
          <p:cNvPr id="5" name="Alt Bilgi Yer Tutucusu 4">
            <a:extLst>
              <a:ext uri="{FF2B5EF4-FFF2-40B4-BE49-F238E27FC236}">
                <a16:creationId xmlns:a16="http://schemas.microsoft.com/office/drawing/2014/main" id="{163773BE-B36A-46AE-ABA5-4B0FDB21496B}"/>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tr-TR" noProof="0">
                <a:solidFill>
                  <a:prstClr val="black">
                    <a:tint val="75000"/>
                  </a:prstClr>
                </a:solidFill>
              </a:rPr>
              <a:t>Sunu Başlığı</a:t>
            </a:r>
          </a:p>
        </p:txBody>
      </p:sp>
      <p:sp>
        <p:nvSpPr>
          <p:cNvPr id="6" name="Slayt Numarası Yer Tutucusu 5">
            <a:extLst>
              <a:ext uri="{FF2B5EF4-FFF2-40B4-BE49-F238E27FC236}">
                <a16:creationId xmlns:a16="http://schemas.microsoft.com/office/drawing/2014/main" id="{4BC44110-6286-463A-BB82-F837C07B497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7</a:t>
            </a:fld>
            <a:endParaRPr lang="tr-TR" noProof="0">
              <a:solidFill>
                <a:prstClr val="black">
                  <a:tint val="75000"/>
                </a:prstClr>
              </a:solidFill>
            </a:endParaRPr>
          </a:p>
        </p:txBody>
      </p:sp>
      <p:pic>
        <p:nvPicPr>
          <p:cNvPr id="2" name="Resim 1">
            <a:extLst>
              <a:ext uri="{FF2B5EF4-FFF2-40B4-BE49-F238E27FC236}">
                <a16:creationId xmlns:a16="http://schemas.microsoft.com/office/drawing/2014/main" id="{8017910F-A892-497A-8640-B91FB641B868}"/>
              </a:ext>
            </a:extLst>
          </p:cNvPr>
          <p:cNvPicPr>
            <a:picLocks noChangeAspect="1"/>
          </p:cNvPicPr>
          <p:nvPr/>
        </p:nvPicPr>
        <p:blipFill>
          <a:blip r:embed="rId2"/>
          <a:stretch>
            <a:fillRect/>
          </a:stretch>
        </p:blipFill>
        <p:spPr>
          <a:xfrm>
            <a:off x="666751" y="2162969"/>
            <a:ext cx="4695825" cy="1771650"/>
          </a:xfrm>
          <a:prstGeom prst="rect">
            <a:avLst/>
          </a:prstGeom>
        </p:spPr>
      </p:pic>
      <p:pic>
        <p:nvPicPr>
          <p:cNvPr id="8" name="Resim 7">
            <a:extLst>
              <a:ext uri="{FF2B5EF4-FFF2-40B4-BE49-F238E27FC236}">
                <a16:creationId xmlns:a16="http://schemas.microsoft.com/office/drawing/2014/main" id="{C177C889-9001-4E6B-A4E7-7D7659AC839B}"/>
              </a:ext>
            </a:extLst>
          </p:cNvPr>
          <p:cNvPicPr>
            <a:picLocks noChangeAspect="1"/>
          </p:cNvPicPr>
          <p:nvPr/>
        </p:nvPicPr>
        <p:blipFill>
          <a:blip r:embed="rId3"/>
          <a:stretch>
            <a:fillRect/>
          </a:stretch>
        </p:blipFill>
        <p:spPr>
          <a:xfrm>
            <a:off x="752475" y="4689475"/>
            <a:ext cx="4524375" cy="1666875"/>
          </a:xfrm>
          <a:prstGeom prst="rect">
            <a:avLst/>
          </a:prstGeom>
        </p:spPr>
      </p:pic>
      <p:pic>
        <p:nvPicPr>
          <p:cNvPr id="9" name="Resim 8">
            <a:extLst>
              <a:ext uri="{FF2B5EF4-FFF2-40B4-BE49-F238E27FC236}">
                <a16:creationId xmlns:a16="http://schemas.microsoft.com/office/drawing/2014/main" id="{2002BA8D-BCD5-4130-9928-33E3FCE28BCD}"/>
              </a:ext>
            </a:extLst>
          </p:cNvPr>
          <p:cNvPicPr>
            <a:picLocks noChangeAspect="1"/>
          </p:cNvPicPr>
          <p:nvPr/>
        </p:nvPicPr>
        <p:blipFill>
          <a:blip r:embed="rId4"/>
          <a:stretch>
            <a:fillRect/>
          </a:stretch>
        </p:blipFill>
        <p:spPr>
          <a:xfrm>
            <a:off x="6096000" y="2538012"/>
            <a:ext cx="5648325" cy="2924175"/>
          </a:xfrm>
          <a:prstGeom prst="rect">
            <a:avLst/>
          </a:prstGeom>
        </p:spPr>
      </p:pic>
    </p:spTree>
    <p:extLst>
      <p:ext uri="{BB962C8B-B14F-4D97-AF65-F5344CB8AC3E}">
        <p14:creationId xmlns:p14="http://schemas.microsoft.com/office/powerpoint/2010/main" val="122475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CEF55FD-7F5F-49C1-BA30-8AD1878FD96A}"/>
              </a:ext>
            </a:extLst>
          </p:cNvPr>
          <p:cNvSpPr>
            <a:spLocks noGrp="1"/>
          </p:cNvSpPr>
          <p:nvPr>
            <p:ph type="title"/>
          </p:nvPr>
        </p:nvSpPr>
        <p:spPr>
          <a:xfrm>
            <a:off x="723900" y="590084"/>
            <a:ext cx="10515600" cy="1325563"/>
          </a:xfrm>
        </p:spPr>
        <p:txBody>
          <a:bodyPr>
            <a:normAutofit/>
          </a:bodyPr>
          <a:lstStyle/>
          <a:p>
            <a:r>
              <a:rPr lang="tr-TR" sz="3500" dirty="0" err="1"/>
              <a:t>Download</a:t>
            </a:r>
            <a:r>
              <a:rPr lang="tr-TR" sz="3500" dirty="0"/>
              <a:t> </a:t>
            </a:r>
            <a:r>
              <a:rPr lang="tr-TR" sz="3500" dirty="0" err="1"/>
              <a:t>page</a:t>
            </a:r>
            <a:r>
              <a:rPr lang="tr-TR" sz="3500" dirty="0"/>
              <a:t> </a:t>
            </a:r>
            <a:r>
              <a:rPr lang="tr-TR" sz="3500" dirty="0" err="1"/>
              <a:t>there</a:t>
            </a:r>
            <a:r>
              <a:rPr lang="tr-TR" sz="3500" dirty="0"/>
              <a:t> is a </a:t>
            </a:r>
            <a:r>
              <a:rPr lang="tr-TR" sz="3500" dirty="0" err="1"/>
              <a:t>tab</a:t>
            </a:r>
            <a:r>
              <a:rPr lang="tr-TR" sz="3500" dirty="0"/>
              <a:t> </a:t>
            </a:r>
            <a:r>
              <a:rPr lang="tr-TR" sz="3500" dirty="0" err="1"/>
              <a:t>and</a:t>
            </a:r>
            <a:r>
              <a:rPr lang="tr-TR" sz="3500" dirty="0"/>
              <a:t> </a:t>
            </a:r>
            <a:r>
              <a:rPr lang="tr-TR" sz="3500" dirty="0" err="1"/>
              <a:t>list</a:t>
            </a:r>
            <a:r>
              <a:rPr lang="tr-TR" sz="3500" dirty="0"/>
              <a:t> of </a:t>
            </a:r>
            <a:r>
              <a:rPr lang="tr-TR" sz="3500" dirty="0" err="1"/>
              <a:t>files</a:t>
            </a:r>
            <a:r>
              <a:rPr lang="tr-TR" sz="3500" dirty="0"/>
              <a:t>. </a:t>
            </a:r>
            <a:r>
              <a:rPr lang="tr-TR" sz="3500" dirty="0" err="1"/>
              <a:t>You</a:t>
            </a:r>
            <a:r>
              <a:rPr lang="tr-TR" sz="3500" dirty="0"/>
              <a:t> can </a:t>
            </a:r>
            <a:r>
              <a:rPr lang="tr-TR" sz="3500" dirty="0" err="1"/>
              <a:t>download</a:t>
            </a:r>
            <a:r>
              <a:rPr lang="tr-TR" sz="3500" dirty="0"/>
              <a:t> rate </a:t>
            </a:r>
            <a:r>
              <a:rPr lang="tr-TR" sz="3500" dirty="0" err="1"/>
              <a:t>or</a:t>
            </a:r>
            <a:r>
              <a:rPr lang="tr-TR" sz="3500" dirty="0"/>
              <a:t> </a:t>
            </a:r>
            <a:r>
              <a:rPr lang="tr-TR" sz="3500" dirty="0" err="1"/>
              <a:t>report</a:t>
            </a:r>
            <a:r>
              <a:rPr lang="tr-TR" sz="3500" dirty="0"/>
              <a:t> </a:t>
            </a:r>
            <a:r>
              <a:rPr lang="tr-TR" sz="3500" dirty="0" err="1"/>
              <a:t>from</a:t>
            </a:r>
            <a:r>
              <a:rPr lang="tr-TR" sz="3500" dirty="0"/>
              <a:t> here.</a:t>
            </a:r>
            <a:endParaRPr lang="en-US" sz="3500" dirty="0"/>
          </a:p>
        </p:txBody>
      </p:sp>
      <p:sp>
        <p:nvSpPr>
          <p:cNvPr id="3" name="Veri Yer Tutucusu 2">
            <a:extLst>
              <a:ext uri="{FF2B5EF4-FFF2-40B4-BE49-F238E27FC236}">
                <a16:creationId xmlns:a16="http://schemas.microsoft.com/office/drawing/2014/main" id="{FFB2984A-F318-40B3-9A2D-8DEB44DDA5A5}"/>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9BD6FC68-B8FD-4679-B3BE-B47C4E316806}"/>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31061D00-683D-4915-B5C6-D9338E06D138}"/>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8</a:t>
            </a:fld>
            <a:endParaRPr lang="tr-TR" noProof="0">
              <a:solidFill>
                <a:prstClr val="black">
                  <a:tint val="75000"/>
                </a:prstClr>
              </a:solidFill>
            </a:endParaRPr>
          </a:p>
        </p:txBody>
      </p:sp>
      <p:pic>
        <p:nvPicPr>
          <p:cNvPr id="7" name="Resim 6">
            <a:extLst>
              <a:ext uri="{FF2B5EF4-FFF2-40B4-BE49-F238E27FC236}">
                <a16:creationId xmlns:a16="http://schemas.microsoft.com/office/drawing/2014/main" id="{89006BF0-AF65-4520-88E0-2DF24E709B73}"/>
              </a:ext>
            </a:extLst>
          </p:cNvPr>
          <p:cNvPicPr>
            <a:picLocks noChangeAspect="1"/>
          </p:cNvPicPr>
          <p:nvPr/>
        </p:nvPicPr>
        <p:blipFill>
          <a:blip r:embed="rId2"/>
          <a:stretch>
            <a:fillRect/>
          </a:stretch>
        </p:blipFill>
        <p:spPr>
          <a:xfrm>
            <a:off x="215629" y="2518897"/>
            <a:ext cx="11760742" cy="3234203"/>
          </a:xfrm>
          <a:prstGeom prst="rect">
            <a:avLst/>
          </a:prstGeom>
          <a:noFill/>
        </p:spPr>
      </p:pic>
    </p:spTree>
    <p:extLst>
      <p:ext uri="{BB962C8B-B14F-4D97-AF65-F5344CB8AC3E}">
        <p14:creationId xmlns:p14="http://schemas.microsoft.com/office/powerpoint/2010/main" val="154047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75CAE2A-FA76-42F8-A76B-7A2D57C73EAF}"/>
              </a:ext>
            </a:extLst>
          </p:cNvPr>
          <p:cNvSpPr>
            <a:spLocks noGrp="1"/>
          </p:cNvSpPr>
          <p:nvPr>
            <p:ph type="title"/>
          </p:nvPr>
        </p:nvSpPr>
        <p:spPr>
          <a:xfrm>
            <a:off x="838200" y="365125"/>
            <a:ext cx="10515600" cy="1325563"/>
          </a:xfrm>
        </p:spPr>
        <p:txBody>
          <a:bodyPr/>
          <a:lstStyle/>
          <a:p>
            <a:r>
              <a:rPr lang="tr-TR" dirty="0" err="1"/>
              <a:t>Comment</a:t>
            </a:r>
            <a:r>
              <a:rPr lang="tr-TR" dirty="0"/>
              <a:t> </a:t>
            </a:r>
            <a:r>
              <a:rPr lang="tr-TR" dirty="0" err="1"/>
              <a:t>and</a:t>
            </a:r>
            <a:r>
              <a:rPr lang="tr-TR" dirty="0"/>
              <a:t> </a:t>
            </a:r>
            <a:r>
              <a:rPr lang="tr-TR" dirty="0" err="1"/>
              <a:t>rating</a:t>
            </a:r>
            <a:r>
              <a:rPr lang="tr-TR" dirty="0"/>
              <a:t> </a:t>
            </a:r>
            <a:r>
              <a:rPr lang="tr-TR" dirty="0" err="1"/>
              <a:t>system</a:t>
            </a:r>
            <a:r>
              <a:rPr lang="tr-TR" dirty="0"/>
              <a:t>:</a:t>
            </a:r>
            <a:endParaRPr lang="en-US" dirty="0"/>
          </a:p>
        </p:txBody>
      </p:sp>
      <p:sp>
        <p:nvSpPr>
          <p:cNvPr id="3" name="Veri Yer Tutucusu 2">
            <a:extLst>
              <a:ext uri="{FF2B5EF4-FFF2-40B4-BE49-F238E27FC236}">
                <a16:creationId xmlns:a16="http://schemas.microsoft.com/office/drawing/2014/main" id="{8DDD0BEB-9172-407D-ADB1-8D8044230430}"/>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tr-TR" noProof="0">
                <a:solidFill>
                  <a:prstClr val="black">
                    <a:tint val="75000"/>
                  </a:prstClr>
                </a:solidFill>
              </a:rPr>
              <a:t>03.09.20XX</a:t>
            </a:r>
          </a:p>
        </p:txBody>
      </p:sp>
      <p:sp>
        <p:nvSpPr>
          <p:cNvPr id="4" name="Alt Bilgi Yer Tutucusu 3">
            <a:extLst>
              <a:ext uri="{FF2B5EF4-FFF2-40B4-BE49-F238E27FC236}">
                <a16:creationId xmlns:a16="http://schemas.microsoft.com/office/drawing/2014/main" id="{42F4B2B1-6155-442A-8A62-DD71BB0D9A27}"/>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tr-TR" noProof="0">
                <a:solidFill>
                  <a:prstClr val="black">
                    <a:tint val="75000"/>
                  </a:prstClr>
                </a:solidFill>
              </a:rPr>
              <a:t>Sunu Başlığı</a:t>
            </a:r>
          </a:p>
        </p:txBody>
      </p:sp>
      <p:sp>
        <p:nvSpPr>
          <p:cNvPr id="5" name="Slayt Numarası Yer Tutucusu 4">
            <a:extLst>
              <a:ext uri="{FF2B5EF4-FFF2-40B4-BE49-F238E27FC236}">
                <a16:creationId xmlns:a16="http://schemas.microsoft.com/office/drawing/2014/main" id="{BCBDB97D-FE81-48C7-BF47-8F87DFBF13C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tr-TR" noProof="0" smtClean="0">
                <a:solidFill>
                  <a:prstClr val="black">
                    <a:tint val="75000"/>
                  </a:prstClr>
                </a:solidFill>
              </a:rPr>
              <a:pPr rtl="0">
                <a:spcAft>
                  <a:spcPts val="600"/>
                </a:spcAft>
                <a:defRPr/>
              </a:pPr>
              <a:t>9</a:t>
            </a:fld>
            <a:endParaRPr lang="tr-TR" noProof="0">
              <a:solidFill>
                <a:prstClr val="black">
                  <a:tint val="75000"/>
                </a:prstClr>
              </a:solidFill>
            </a:endParaRPr>
          </a:p>
        </p:txBody>
      </p:sp>
      <p:pic>
        <p:nvPicPr>
          <p:cNvPr id="7" name="Resim 6">
            <a:extLst>
              <a:ext uri="{FF2B5EF4-FFF2-40B4-BE49-F238E27FC236}">
                <a16:creationId xmlns:a16="http://schemas.microsoft.com/office/drawing/2014/main" id="{2ACE8021-ECDC-44AA-A40F-4E82523B37CB}"/>
              </a:ext>
            </a:extLst>
          </p:cNvPr>
          <p:cNvPicPr>
            <a:picLocks noChangeAspect="1"/>
          </p:cNvPicPr>
          <p:nvPr/>
        </p:nvPicPr>
        <p:blipFill>
          <a:blip r:embed="rId2"/>
          <a:stretch>
            <a:fillRect/>
          </a:stretch>
        </p:blipFill>
        <p:spPr>
          <a:xfrm>
            <a:off x="838200" y="1996820"/>
            <a:ext cx="10244766" cy="4251579"/>
          </a:xfrm>
          <a:prstGeom prst="rect">
            <a:avLst/>
          </a:prstGeom>
          <a:noFill/>
        </p:spPr>
      </p:pic>
    </p:spTree>
    <p:extLst>
      <p:ext uri="{BB962C8B-B14F-4D97-AF65-F5344CB8AC3E}">
        <p14:creationId xmlns:p14="http://schemas.microsoft.com/office/powerpoint/2010/main" val="48997184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7_TF78504181_Win32" id="{0DE342E5-BC75-4B54-8C0B-01224F091F06}" vid="{4DFE5CFD-78B2-4A33-BCE2-0ABA17E21159}"/>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11</TotalTime>
  <Words>363</Words>
  <Application>Microsoft Office PowerPoint</Application>
  <PresentationFormat>Geniş ekran</PresentationFormat>
  <Paragraphs>82</Paragraphs>
  <Slides>14</Slides>
  <Notes>6</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Abadi</vt:lpstr>
      <vt:lpstr>Aharoni</vt:lpstr>
      <vt:lpstr>Arial</vt:lpstr>
      <vt:lpstr>Avenir Next LT Pro</vt:lpstr>
      <vt:lpstr>Calibri</vt:lpstr>
      <vt:lpstr>SB Body</vt:lpstr>
      <vt:lpstr>SB Heading</vt:lpstr>
      <vt:lpstr>ShapesVTI</vt:lpstr>
      <vt:lpstr>SHS Campuse</vt:lpstr>
      <vt:lpstr>PURPOSE OF THE SHS</vt:lpstr>
      <vt:lpstr>Technologies</vt:lpstr>
      <vt:lpstr>Expression on how to use:</vt:lpstr>
      <vt:lpstr>Our start page is login page. You can register or log in from here. Without login you dont have permission to access files.</vt:lpstr>
      <vt:lpstr>You can upload notes or links by clicking uploads tab.</vt:lpstr>
      <vt:lpstr>To upload or download you have to select deparment, year and lesson.</vt:lpstr>
      <vt:lpstr>Download page there is a tab and list of files. You can download rate or report from here.</vt:lpstr>
      <vt:lpstr>Comment and rating system:</vt:lpstr>
      <vt:lpstr>Report system:</vt:lpstr>
      <vt:lpstr>This is profile page you can earn Money from here. There is an algorithm that calculate Money according to number of rating .Also you can see your uploaded file and links from here.</vt:lpstr>
      <vt:lpstr>If you click claim Money. This popup page will be showed. You need to fill this informations.</vt:lpstr>
      <vt:lpstr>Zaman Çizelgesi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SHS Campuse</dc:title>
  <dc:creator>Burak ERASLAN</dc:creator>
  <cp:lastModifiedBy>Burak ERASLAN</cp:lastModifiedBy>
  <cp:revision>3</cp:revision>
  <dcterms:created xsi:type="dcterms:W3CDTF">2021-01-10T07:17:53Z</dcterms:created>
  <dcterms:modified xsi:type="dcterms:W3CDTF">2021-01-10T11:37:58Z</dcterms:modified>
</cp:coreProperties>
</file>