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7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Overview</a:t>
            </a:r>
            <a:endParaRPr lang="fr-FR" dirty="0"/>
          </a:p>
        </p:txBody>
      </p:sp>
      <p:pic>
        <p:nvPicPr>
          <p:cNvPr id="5" name="Image 4" descr="Capture d’écran 2016-10-05 à 00.07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9144000" cy="37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0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Overview</a:t>
            </a:r>
            <a:endParaRPr lang="fr-FR" dirty="0"/>
          </a:p>
        </p:txBody>
      </p:sp>
      <p:pic>
        <p:nvPicPr>
          <p:cNvPr id="10" name="Image 9" descr="Capture d’écran 2016-10-05 à 00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4180"/>
            <a:ext cx="7888941" cy="47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Cases</a:t>
            </a:r>
            <a:r>
              <a:rPr lang="sk-SK" dirty="0"/>
              <a:t> 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302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</a:t>
            </a:r>
            <a:r>
              <a:rPr lang="sk-SK" dirty="0"/>
              <a:t> </a:t>
            </a:r>
            <a:endParaRPr lang="fr-FR" dirty="0"/>
          </a:p>
        </p:txBody>
      </p:sp>
      <p:pic>
        <p:nvPicPr>
          <p:cNvPr id="6" name="Image 5" descr="Capture d’écran 2016-10-05 à 00.25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080"/>
            <a:ext cx="9144000" cy="55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5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6" name="Image 5" descr="Capture d’écran 2016-10-05 à 00.14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4906"/>
            <a:ext cx="9144000" cy="20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3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pic>
        <p:nvPicPr>
          <p:cNvPr id="4" name="Espace réservé du contenu 3" descr="Capture d’écran 2016-10-04 à 13.27.0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" b="17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871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5" name="Image 4" descr="Capture d’écran 2016-10-05 à 00.30.13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1" b="100000" l="412" r="100000">
                        <a14:foregroundMark x1="55281" y1="13084" x2="55281" y2="13084"/>
                        <a14:foregroundMark x1="55830" y1="17757" x2="55830" y2="17757"/>
                        <a14:foregroundMark x1="6310" y1="63364" x2="52812" y2="6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31" y="2242612"/>
            <a:ext cx="6315419" cy="46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34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77</TotalTime>
  <Words>10</Words>
  <Application>Microsoft Macintosh PowerPoint</Application>
  <PresentationFormat>Présentation à l'écran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Genèse</vt:lpstr>
      <vt:lpstr>Project Overview</vt:lpstr>
      <vt:lpstr>Project Overview</vt:lpstr>
      <vt:lpstr>Use Cases </vt:lpstr>
      <vt:lpstr>Planning</vt:lpstr>
      <vt:lpstr>Interface</vt:lpstr>
      <vt:lpstr>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Léo Schneider</dc:creator>
  <cp:lastModifiedBy>Léo Schneider</cp:lastModifiedBy>
  <cp:revision>5</cp:revision>
  <dcterms:created xsi:type="dcterms:W3CDTF">2016-10-04T14:29:20Z</dcterms:created>
  <dcterms:modified xsi:type="dcterms:W3CDTF">2016-10-04T15:46:21Z</dcterms:modified>
</cp:coreProperties>
</file>