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2791"/>
            <a:ext cx="8229600" cy="1143000"/>
          </a:xfrm>
        </p:spPr>
        <p:txBody>
          <a:bodyPr/>
          <a:lstStyle/>
          <a:p>
            <a:r>
              <a:rPr lang="fr-FR" sz="5400" dirty="0" err="1" smtClean="0"/>
              <a:t>HomingPigeon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4401" y="4832741"/>
            <a:ext cx="3551570" cy="2023782"/>
          </a:xfrm>
        </p:spPr>
        <p:txBody>
          <a:bodyPr>
            <a:normAutofit/>
          </a:bodyPr>
          <a:lstStyle/>
          <a:p>
            <a:r>
              <a:rPr lang="fr-FR" dirty="0" err="1" smtClean="0"/>
              <a:t>Video</a:t>
            </a:r>
            <a:r>
              <a:rPr lang="fr-FR" dirty="0" smtClean="0"/>
              <a:t>/Audio/Files </a:t>
            </a:r>
            <a:r>
              <a:rPr lang="fr-FR" dirty="0"/>
              <a:t>sharing</a:t>
            </a:r>
          </a:p>
          <a:p>
            <a:r>
              <a:rPr lang="fr-FR" dirty="0" err="1" smtClean="0"/>
              <a:t>Android</a:t>
            </a:r>
            <a:r>
              <a:rPr lang="fr-FR" dirty="0" smtClean="0"/>
              <a:t> </a:t>
            </a:r>
            <a:r>
              <a:rPr lang="fr-FR" dirty="0" smtClean="0"/>
              <a:t>Application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19219" y="1116381"/>
            <a:ext cx="563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FFFF"/>
                </a:solidFill>
              </a:rPr>
              <a:t>Audio/</a:t>
            </a:r>
            <a:r>
              <a:rPr lang="fr-FR" sz="2800" dirty="0" err="1" smtClean="0">
                <a:solidFill>
                  <a:srgbClr val="FFFFFF"/>
                </a:solidFill>
              </a:rPr>
              <a:t>Video</a:t>
            </a:r>
            <a:r>
              <a:rPr lang="fr-FR" sz="2800" dirty="0" smtClean="0">
                <a:solidFill>
                  <a:srgbClr val="FFFFFF"/>
                </a:solidFill>
              </a:rPr>
              <a:t>/</a:t>
            </a:r>
            <a:r>
              <a:rPr lang="fr-FR" sz="2800" dirty="0" err="1" smtClean="0">
                <a:solidFill>
                  <a:srgbClr val="FFFFFF"/>
                </a:solidFill>
              </a:rPr>
              <a:t>Text</a:t>
            </a:r>
            <a:r>
              <a:rPr lang="fr-FR" sz="2800" dirty="0" smtClean="0">
                <a:solidFill>
                  <a:srgbClr val="FFFFFF"/>
                </a:solidFill>
              </a:rPr>
              <a:t> I</a:t>
            </a:r>
            <a:r>
              <a:rPr lang="fr-FR" sz="2800" dirty="0" smtClean="0">
                <a:solidFill>
                  <a:schemeClr val="bg1"/>
                </a:solidFill>
              </a:rPr>
              <a:t>nstant </a:t>
            </a:r>
            <a:r>
              <a:rPr lang="fr-FR" sz="2800" dirty="0" smtClean="0">
                <a:solidFill>
                  <a:schemeClr val="bg1"/>
                </a:solidFill>
              </a:rPr>
              <a:t>Messaging Web Application 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39101" y="2900641"/>
            <a:ext cx="34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Avoid</a:t>
            </a:r>
            <a:r>
              <a:rPr lang="fr-FR" sz="2800" dirty="0" smtClean="0"/>
              <a:t> data collection</a:t>
            </a:r>
          </a:p>
        </p:txBody>
      </p:sp>
      <p:grpSp>
        <p:nvGrpSpPr>
          <p:cNvPr id="9" name="그룹 58"/>
          <p:cNvGrpSpPr/>
          <p:nvPr/>
        </p:nvGrpSpPr>
        <p:grpSpPr>
          <a:xfrm>
            <a:off x="-3463" y="2174774"/>
            <a:ext cx="3369177" cy="2363668"/>
            <a:chOff x="917955" y="3771900"/>
            <a:chExt cx="3062888" cy="2531059"/>
          </a:xfrm>
        </p:grpSpPr>
        <p:sp>
          <p:nvSpPr>
            <p:cNvPr id="10" name="구름 13"/>
            <p:cNvSpPr/>
            <p:nvPr/>
          </p:nvSpPr>
          <p:spPr>
            <a:xfrm>
              <a:off x="1548398" y="3771900"/>
              <a:ext cx="1587500" cy="9144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Server</a:t>
              </a:r>
              <a:endParaRPr lang="ko-KR" altLang="en-US" sz="2400" dirty="0"/>
            </a:p>
          </p:txBody>
        </p:sp>
        <p:graphicFrame>
          <p:nvGraphicFramePr>
            <p:cNvPr id="17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3013528"/>
                </p:ext>
              </p:extLst>
            </p:nvPr>
          </p:nvGraphicFramePr>
          <p:xfrm>
            <a:off x="917955" y="5083409"/>
            <a:ext cx="1219200" cy="121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r:id="rId3" imgW="1218960" imgH="1218960" progId="">
                    <p:embed/>
                  </p:oleObj>
                </mc:Choice>
                <mc:Fallback>
                  <p:oleObj r:id="rId3" imgW="1218960" imgH="12189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17955" y="5083409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개체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4489572"/>
                </p:ext>
              </p:extLst>
            </p:nvPr>
          </p:nvGraphicFramePr>
          <p:xfrm>
            <a:off x="2761643" y="5083759"/>
            <a:ext cx="1219200" cy="121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r:id="rId5" imgW="1218960" imgH="1218960" progId="">
                    <p:embed/>
                  </p:oleObj>
                </mc:Choice>
                <mc:Fallback>
                  <p:oleObj r:id="rId5" imgW="1218960" imgH="12189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61643" y="5083759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직선 화살표 연결선 54"/>
            <p:cNvCxnSpPr/>
            <p:nvPr/>
          </p:nvCxnSpPr>
          <p:spPr>
            <a:xfrm flipH="1" flipV="1">
              <a:off x="2782286" y="4732825"/>
              <a:ext cx="338121" cy="468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직선 화살표 연결선 55"/>
            <p:cNvCxnSpPr/>
            <p:nvPr/>
          </p:nvCxnSpPr>
          <p:spPr>
            <a:xfrm flipV="1">
              <a:off x="1536065" y="4738825"/>
              <a:ext cx="414354" cy="468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9" name="그룹 59"/>
          <p:cNvGrpSpPr/>
          <p:nvPr/>
        </p:nvGrpSpPr>
        <p:grpSpPr>
          <a:xfrm>
            <a:off x="6266087" y="2106503"/>
            <a:ext cx="2776007" cy="2438355"/>
            <a:chOff x="4925044" y="3318005"/>
            <a:chExt cx="3575986" cy="3040982"/>
          </a:xfrm>
        </p:grpSpPr>
        <p:cxnSp>
          <p:nvCxnSpPr>
            <p:cNvPr id="20" name="직선 화살표 연결선 26"/>
            <p:cNvCxnSpPr/>
            <p:nvPr/>
          </p:nvCxnSpPr>
          <p:spPr>
            <a:xfrm flipH="1" flipV="1">
              <a:off x="6126030" y="5200825"/>
              <a:ext cx="1090920" cy="6120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aphicFrame>
          <p:nvGraphicFramePr>
            <p:cNvPr id="30" name="개체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260004"/>
                </p:ext>
              </p:extLst>
            </p:nvPr>
          </p:nvGraphicFramePr>
          <p:xfrm>
            <a:off x="4925044" y="4259614"/>
            <a:ext cx="1219200" cy="1219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r:id="rId6" imgW="1218960" imgH="1218960" progId="">
                    <p:embed/>
                  </p:oleObj>
                </mc:Choice>
                <mc:Fallback>
                  <p:oleObj r:id="rId6" imgW="1218960" imgH="12189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25044" y="4259614"/>
                          <a:ext cx="1219200" cy="12192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개체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383910"/>
                </p:ext>
              </p:extLst>
            </p:nvPr>
          </p:nvGraphicFramePr>
          <p:xfrm>
            <a:off x="7281830" y="5139786"/>
            <a:ext cx="1219200" cy="1219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r:id="rId7" imgW="1218960" imgH="1218960" progId="">
                    <p:embed/>
                  </p:oleObj>
                </mc:Choice>
                <mc:Fallback>
                  <p:oleObj r:id="rId7" imgW="1218960" imgH="12189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81830" y="5139786"/>
                          <a:ext cx="1219200" cy="12192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개체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132507"/>
                </p:ext>
              </p:extLst>
            </p:nvPr>
          </p:nvGraphicFramePr>
          <p:xfrm>
            <a:off x="6995619" y="3318005"/>
            <a:ext cx="1219200" cy="1219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r:id="rId8" imgW="1218960" imgH="1218960" progId="">
                    <p:embed/>
                  </p:oleObj>
                </mc:Choice>
                <mc:Fallback>
                  <p:oleObj r:id="rId8" imgW="1218960" imgH="12189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95619" y="3318005"/>
                          <a:ext cx="1219200" cy="12192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직선 화살표 연결선 53"/>
            <p:cNvCxnSpPr/>
            <p:nvPr/>
          </p:nvCxnSpPr>
          <p:spPr>
            <a:xfrm flipH="1" flipV="1">
              <a:off x="7632700" y="4565438"/>
              <a:ext cx="25400" cy="8066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직선 화살표 연결선 56"/>
            <p:cNvCxnSpPr/>
            <p:nvPr/>
          </p:nvCxnSpPr>
          <p:spPr>
            <a:xfrm flipH="1">
              <a:off x="6128753" y="4229100"/>
              <a:ext cx="959183" cy="6726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4481569" y="4801445"/>
            <a:ext cx="4338342" cy="219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Maps</a:t>
            </a:r>
            <a:r>
              <a:rPr lang="fr-FR" dirty="0" smtClean="0"/>
              <a:t>/</a:t>
            </a:r>
            <a:r>
              <a:rPr lang="fr-FR" dirty="0" err="1" smtClean="0"/>
              <a:t>Calendar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endParaRPr lang="fr-FR" dirty="0" smtClean="0"/>
          </a:p>
          <a:p>
            <a:r>
              <a:rPr lang="fr-FR" dirty="0" smtClean="0"/>
              <a:t>Group memo </a:t>
            </a:r>
            <a:r>
              <a:rPr lang="fr-FR" dirty="0" err="1" smtClean="0"/>
              <a:t>editable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time</a:t>
            </a:r>
          </a:p>
          <a:p>
            <a:r>
              <a:rPr lang="fr-FR" dirty="0" err="1" smtClean="0"/>
              <a:t>Summary</a:t>
            </a:r>
            <a:r>
              <a:rPr lang="fr-FR" dirty="0" smtClean="0"/>
              <a:t> of Conversation</a:t>
            </a:r>
            <a:endParaRPr lang="fr-FR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497057" y="4277820"/>
            <a:ext cx="3366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/>
              <a:t>Conference</a:t>
            </a:r>
            <a:r>
              <a:rPr lang="fr-FR" sz="2800" dirty="0"/>
              <a:t> </a:t>
            </a:r>
            <a:r>
              <a:rPr lang="fr-FR" sz="2800" dirty="0" err="1"/>
              <a:t>features</a:t>
            </a:r>
            <a:r>
              <a:rPr lang="fr-FR" sz="2800" dirty="0"/>
              <a:t> :          </a:t>
            </a:r>
          </a:p>
        </p:txBody>
      </p:sp>
    </p:spTree>
    <p:extLst>
      <p:ext uri="{BB962C8B-B14F-4D97-AF65-F5344CB8AC3E}">
        <p14:creationId xmlns:p14="http://schemas.microsoft.com/office/powerpoint/2010/main" val="201910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51</TotalTime>
  <Words>40</Words>
  <Application>Microsoft Macintosh PowerPoint</Application>
  <PresentationFormat>Présentation à l'écran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Genèse</vt:lpstr>
      <vt:lpstr>HomingPigeon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HomingPigeon</dc:title>
  <dc:creator>Léo Schneider</dc:creator>
  <cp:lastModifiedBy>Léo Schneider</cp:lastModifiedBy>
  <cp:revision>7</cp:revision>
  <dcterms:created xsi:type="dcterms:W3CDTF">2016-09-18T08:10:43Z</dcterms:created>
  <dcterms:modified xsi:type="dcterms:W3CDTF">2016-09-18T11:44:06Z</dcterms:modified>
</cp:coreProperties>
</file>