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rme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18/09/16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2791"/>
            <a:ext cx="8229600" cy="1143000"/>
          </a:xfrm>
        </p:spPr>
        <p:txBody>
          <a:bodyPr/>
          <a:lstStyle/>
          <a:p>
            <a:r>
              <a:rPr lang="fr-FR" sz="5400" dirty="0" err="1" smtClean="0"/>
              <a:t>HomingPigeon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43807" y="3326024"/>
            <a:ext cx="5242993" cy="3267169"/>
          </a:xfrm>
        </p:spPr>
        <p:txBody>
          <a:bodyPr/>
          <a:lstStyle/>
          <a:p>
            <a:r>
              <a:rPr lang="fr-FR" dirty="0" err="1" smtClean="0"/>
              <a:t>Video</a:t>
            </a:r>
            <a:r>
              <a:rPr lang="fr-FR" dirty="0" smtClean="0"/>
              <a:t>/</a:t>
            </a:r>
            <a:r>
              <a:rPr lang="fr-FR" dirty="0" smtClean="0"/>
              <a:t>Audio/Files </a:t>
            </a:r>
            <a:r>
              <a:rPr lang="fr-FR" dirty="0"/>
              <a:t>sharing</a:t>
            </a:r>
          </a:p>
          <a:p>
            <a:r>
              <a:rPr lang="fr-FR" dirty="0" err="1" smtClean="0"/>
              <a:t>Android</a:t>
            </a:r>
            <a:r>
              <a:rPr lang="fr-FR" dirty="0" smtClean="0"/>
              <a:t> Application</a:t>
            </a:r>
            <a:endParaRPr lang="fr-FR" dirty="0" smtClean="0"/>
          </a:p>
          <a:p>
            <a:r>
              <a:rPr lang="fr-FR" dirty="0" err="1" smtClean="0"/>
              <a:t>Maps</a:t>
            </a:r>
            <a:r>
              <a:rPr lang="fr-FR" dirty="0" smtClean="0"/>
              <a:t>/</a:t>
            </a:r>
            <a:r>
              <a:rPr lang="fr-FR" dirty="0" err="1" smtClean="0"/>
              <a:t>Calendar</a:t>
            </a:r>
            <a:r>
              <a:rPr lang="fr-FR" dirty="0" smtClean="0"/>
              <a:t>/</a:t>
            </a:r>
            <a:r>
              <a:rPr lang="fr-FR" dirty="0" err="1" smtClean="0"/>
              <a:t>forms</a:t>
            </a:r>
            <a:endParaRPr lang="fr-FR" dirty="0" smtClean="0"/>
          </a:p>
          <a:p>
            <a:r>
              <a:rPr lang="fr-FR" dirty="0" smtClean="0"/>
              <a:t>Group memo for </a:t>
            </a:r>
            <a:r>
              <a:rPr lang="fr-FR" dirty="0" err="1" smtClean="0"/>
              <a:t>everyone</a:t>
            </a:r>
            <a:r>
              <a:rPr lang="fr-FR" dirty="0" smtClean="0"/>
              <a:t> </a:t>
            </a:r>
            <a:r>
              <a:rPr lang="fr-FR" dirty="0" err="1" smtClean="0"/>
              <a:t>editable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the </a:t>
            </a:r>
            <a:r>
              <a:rPr lang="fr-FR" dirty="0" err="1" smtClean="0"/>
              <a:t>same</a:t>
            </a:r>
            <a:r>
              <a:rPr lang="fr-FR" dirty="0" smtClean="0"/>
              <a:t> time</a:t>
            </a:r>
          </a:p>
          <a:p>
            <a:r>
              <a:rPr lang="fr-FR" dirty="0" err="1" smtClean="0"/>
              <a:t>Summary</a:t>
            </a:r>
            <a:r>
              <a:rPr lang="fr-FR" dirty="0" smtClean="0"/>
              <a:t> of Conversation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719219" y="1255791"/>
            <a:ext cx="563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FFFFFF"/>
                </a:solidFill>
              </a:rPr>
              <a:t>I</a:t>
            </a:r>
            <a:r>
              <a:rPr lang="fr-FR" sz="2800" dirty="0" smtClean="0">
                <a:solidFill>
                  <a:schemeClr val="bg1"/>
                </a:solidFill>
              </a:rPr>
              <a:t>nstant Messaging Web Application </a:t>
            </a:r>
            <a:endParaRPr lang="fr-FR" sz="2800" dirty="0">
              <a:solidFill>
                <a:schemeClr val="bg1"/>
              </a:solidFill>
            </a:endParaRPr>
          </a:p>
        </p:txBody>
      </p:sp>
      <p:pic>
        <p:nvPicPr>
          <p:cNvPr id="6" name="Image 5" descr="Pigeon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4478"/>
            <a:ext cx="3159646" cy="421352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43807" y="2609271"/>
            <a:ext cx="4579216" cy="63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ü"/>
            </a:pPr>
            <a:r>
              <a:rPr lang="fr-FR" sz="2800" dirty="0" err="1" smtClean="0"/>
              <a:t>Private</a:t>
            </a:r>
            <a:r>
              <a:rPr lang="fr-FR" sz="2800" dirty="0" smtClean="0"/>
              <a:t> communication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019103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ès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Genèse.thmx</Template>
  <TotalTime>15</TotalTime>
  <Words>32</Words>
  <Application>Microsoft Macintosh PowerPoint</Application>
  <PresentationFormat>Présentation à l'écran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Genèse</vt:lpstr>
      <vt:lpstr>HomingPigeon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HomingPigeon</dc:title>
  <dc:creator>Léo Schneider</dc:creator>
  <cp:lastModifiedBy>Léo Schneider</cp:lastModifiedBy>
  <cp:revision>3</cp:revision>
  <dcterms:created xsi:type="dcterms:W3CDTF">2016-09-18T08:10:43Z</dcterms:created>
  <dcterms:modified xsi:type="dcterms:W3CDTF">2016-09-18T08:40:19Z</dcterms:modified>
</cp:coreProperties>
</file>