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8"/>
  </p:notesMasterIdLst>
  <p:sldIdLst>
    <p:sldId id="256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93" autoAdjust="0"/>
  </p:normalViewPr>
  <p:slideViewPr>
    <p:cSldViewPr snapToGrid="0">
      <p:cViewPr varScale="1">
        <p:scale>
          <a:sx n="87" d="100"/>
          <a:sy n="87" d="100"/>
        </p:scale>
        <p:origin x="7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66F0C-1D2D-4EE2-A020-60AAE939F1D0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0B896-0221-4426-A863-074ACD1EF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1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0B896-0221-4426-A863-074ACD1EF7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0B896-0221-4426-A863-074ACD1EF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0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0B896-0221-4426-A863-074ACD1EF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1619" cy="2065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BDC6ECB-97DD-4C87-BA2E-C9DDB68E7A81}" type="datetime1">
              <a:rPr lang="ko-KR" altLang="en-US" smtClean="0"/>
              <a:t>2016-09-13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68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65AE-CA4C-4D93-870F-203475E5EFB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4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BB95-0B29-4ACB-8FD2-A62C88BBAD4E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7F69-006A-463F-9AD7-67AE051A1F94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2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6F39-7F5D-4A5A-8C50-2DBE6B14B107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8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B0-901A-45BE-A51F-81299CCCA726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5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0B42-2544-4D1C-96D0-71DB204F596D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1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DE5-8BC2-4EFC-A613-2C14FCA2201F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1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F6-240A-45CD-A470-F8BBF200D8BE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33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EBA3-4051-453C-A7B7-1535AA5E0B98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6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C89-957F-425C-B5EC-B818319C9D9C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0827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96" y="1245300"/>
            <a:ext cx="7543801" cy="493893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2645" y="6446583"/>
            <a:ext cx="1854203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D8352A1-48C6-4C2B-A307-406E04BDF908}" type="datetime1">
              <a:rPr lang="ko-KR" altLang="en-US" smtClean="0"/>
              <a:t>2016-09-13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685E6A9-F3A1-4B1B-90D5-6446804E12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98896" y="1118934"/>
            <a:ext cx="7586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EED-C48F-419A-92FC-159B7091470C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0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5F27-F479-4CE4-BC9A-6FB4693DDDA6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8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CEC3-BAF9-42CD-A3D2-5B4435A628E5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7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4F21-4012-AA4E-7B3A6F2E33F7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3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584-8B56-46E0-BF67-7E66736060F8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8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E399-7A67-44D5-93D6-80647AF2DAD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3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1F1F-382E-43F5-B15D-A2C1D52D9473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8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9650-216E-4437-B610-4D60FB94BF65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4AA8458-A9AD-4975-B75E-7F38E994051A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1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E525-F76A-4FF0-B640-111244E75240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6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FD7360-A91B-41F8-BF68-B94B19A06C41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85E6A9-F3A1-4B1B-90D5-6446804E12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4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7A13-EB6F-4BEB-AD6D-15225FA1E4BF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15A9-54A9-4FC5-AC73-A9DD3015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9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iphonehacks.com/2013/09/facebook-messenger-gets-speed-boost-new-languages.html" TargetMode="Externa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825038" y="989964"/>
            <a:ext cx="7543800" cy="48323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Instant Messaging Web Application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05340" y="5215474"/>
            <a:ext cx="3191531" cy="11430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lt"/>
              </a:rPr>
              <a:t>20120048 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</a:rPr>
              <a:t>김현승</a:t>
            </a:r>
            <a:endParaRPr lang="en-US" altLang="ko-KR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lt"/>
              </a:rPr>
              <a:t>20166434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lt"/>
              </a:rPr>
              <a:t>Léo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</a:rPr>
              <a:t> Schneider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lt"/>
              </a:rPr>
              <a:t>20166488 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Pierre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lt"/>
              </a:rPr>
              <a:t>ThéveneT</a:t>
            </a:r>
            <a:endParaRPr lang="ko-KR" alt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466534" y="1473200"/>
            <a:ext cx="8064500" cy="49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 Minute Pitch Presentation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176493"/>
              </p:ext>
            </p:extLst>
          </p:nvPr>
        </p:nvGraphicFramePr>
        <p:xfrm>
          <a:off x="363351" y="2136740"/>
          <a:ext cx="5341989" cy="435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7187040" imgH="5853960" progId="">
                  <p:embed/>
                </p:oleObj>
              </mc:Choice>
              <mc:Fallback>
                <p:oleObj r:id="rId4" imgW="7187040" imgH="5853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51" y="2136740"/>
                        <a:ext cx="5341989" cy="435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012C-2865-4471-AE78-FDA3D9E5F9DB}" type="datetime1">
              <a:rPr lang="ko-KR" altLang="en-US" smtClean="0"/>
              <a:t>2016-09-13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Instant Messaging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We are developing instant messaging application for web environment, allowing two or more people to discuss whether they are online or not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4141-EEB4-4319-931B-8A387DD14C55}" type="datetime1">
              <a:rPr lang="ko-KR" altLang="en-US" smtClean="0"/>
              <a:t>2016-09-13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976598"/>
              </p:ext>
            </p:extLst>
          </p:nvPr>
        </p:nvGraphicFramePr>
        <p:xfrm>
          <a:off x="1144683" y="2354276"/>
          <a:ext cx="2158959" cy="409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3174480" imgH="6018840" progId="">
                  <p:embed/>
                </p:oleObj>
              </mc:Choice>
              <mc:Fallback>
                <p:oleObj r:id="rId4" imgW="3174480" imgH="6018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683" y="2354276"/>
                        <a:ext cx="2158959" cy="4092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 descr="Image result for messenger chat imag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12" y="2782179"/>
            <a:ext cx="3775915" cy="32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2960" y="299305"/>
            <a:ext cx="7543800" cy="808270"/>
          </a:xfrm>
        </p:spPr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98896" y="1245300"/>
            <a:ext cx="7543801" cy="8629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We are designing two types of communication mechanism, server connection and direct connection without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3625" y="2513788"/>
            <a:ext cx="2604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ko-KR" sz="2200" dirty="0" smtClean="0"/>
              <a:t>Server connection</a:t>
            </a:r>
            <a:endParaRPr lang="ko-KR" altLang="en-US" sz="22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955057" y="3088684"/>
            <a:ext cx="3062888" cy="2596182"/>
            <a:chOff x="917955" y="3771900"/>
            <a:chExt cx="3062888" cy="2596182"/>
          </a:xfrm>
        </p:grpSpPr>
        <p:sp>
          <p:nvSpPr>
            <p:cNvPr id="14" name="구름 13"/>
            <p:cNvSpPr/>
            <p:nvPr/>
          </p:nvSpPr>
          <p:spPr>
            <a:xfrm>
              <a:off x="1548398" y="3771900"/>
              <a:ext cx="1587500" cy="914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917955" y="5083409"/>
              <a:ext cx="1219200" cy="1284673"/>
              <a:chOff x="743552" y="5028850"/>
              <a:chExt cx="1219200" cy="1284673"/>
            </a:xfrm>
          </p:grpSpPr>
          <p:graphicFrame>
            <p:nvGraphicFramePr>
              <p:cNvPr id="10" name="개체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228705"/>
                  </p:ext>
                </p:extLst>
              </p:nvPr>
            </p:nvGraphicFramePr>
            <p:xfrm>
              <a:off x="743552" y="5028850"/>
              <a:ext cx="1219200" cy="1219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r:id="rId4" imgW="1218960" imgH="1218960" progId="">
                      <p:embed/>
                    </p:oleObj>
                  </mc:Choice>
                  <mc:Fallback>
                    <p:oleObj r:id="rId4" imgW="1218960" imgH="121896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43552" y="5028850"/>
                            <a:ext cx="1219200" cy="1219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Box 36"/>
              <p:cNvSpPr txBox="1"/>
              <p:nvPr/>
            </p:nvSpPr>
            <p:spPr>
              <a:xfrm>
                <a:off x="993786" y="5944191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User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761643" y="5083759"/>
              <a:ext cx="1219200" cy="1284323"/>
              <a:chOff x="742950" y="5029200"/>
              <a:chExt cx="1219200" cy="1284323"/>
            </a:xfrm>
          </p:grpSpPr>
          <p:graphicFrame>
            <p:nvGraphicFramePr>
              <p:cNvPr id="43" name="개체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5683449"/>
                  </p:ext>
                </p:extLst>
              </p:nvPr>
            </p:nvGraphicFramePr>
            <p:xfrm>
              <a:off x="742950" y="5029200"/>
              <a:ext cx="1219200" cy="1219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" r:id="rId6" imgW="1218960" imgH="1218960" progId="">
                      <p:embed/>
                    </p:oleObj>
                  </mc:Choice>
                  <mc:Fallback>
                    <p:oleObj r:id="rId6" imgW="1218960" imgH="121896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42950" y="5029200"/>
                            <a:ext cx="1219200" cy="1219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>
                <a:off x="993786" y="5944191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User</a:t>
                </a:r>
                <a:endParaRPr lang="ko-KR" altLang="en-US" dirty="0"/>
              </a:p>
            </p:txBody>
          </p:sp>
        </p:grpSp>
        <p:cxnSp>
          <p:nvCxnSpPr>
            <p:cNvPr id="55" name="직선 화살표 연결선 54"/>
            <p:cNvCxnSpPr/>
            <p:nvPr/>
          </p:nvCxnSpPr>
          <p:spPr>
            <a:xfrm flipH="1" flipV="1">
              <a:off x="2782286" y="4732825"/>
              <a:ext cx="338121" cy="46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1536065" y="4738825"/>
              <a:ext cx="414354" cy="46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833377" y="2913276"/>
            <a:ext cx="3575986" cy="3140922"/>
            <a:chOff x="4925044" y="3318005"/>
            <a:chExt cx="3575986" cy="3140922"/>
          </a:xfrm>
        </p:grpSpPr>
        <p:cxnSp>
          <p:nvCxnSpPr>
            <p:cNvPr id="27" name="직선 화살표 연결선 26"/>
            <p:cNvCxnSpPr/>
            <p:nvPr/>
          </p:nvCxnSpPr>
          <p:spPr>
            <a:xfrm flipH="1" flipV="1">
              <a:off x="6126030" y="5200825"/>
              <a:ext cx="1090920" cy="6120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4925044" y="4259613"/>
              <a:ext cx="1219200" cy="1284323"/>
              <a:chOff x="742950" y="5029200"/>
              <a:chExt cx="1219200" cy="1284323"/>
            </a:xfrm>
          </p:grpSpPr>
          <p:graphicFrame>
            <p:nvGraphicFramePr>
              <p:cNvPr id="46" name="개체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3602948"/>
                  </p:ext>
                </p:extLst>
              </p:nvPr>
            </p:nvGraphicFramePr>
            <p:xfrm>
              <a:off x="742950" y="5029200"/>
              <a:ext cx="1219200" cy="1219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7" r:id="rId7" imgW="1218960" imgH="1218960" progId="">
                      <p:embed/>
                    </p:oleObj>
                  </mc:Choice>
                  <mc:Fallback>
                    <p:oleObj r:id="rId7" imgW="1218960" imgH="121896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42950" y="5029200"/>
                            <a:ext cx="1219200" cy="1219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/>
              <p:cNvSpPr txBox="1"/>
              <p:nvPr/>
            </p:nvSpPr>
            <p:spPr>
              <a:xfrm>
                <a:off x="993786" y="5944191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User</a:t>
                </a:r>
                <a:endParaRPr lang="ko-KR" altLang="en-US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281830" y="5139787"/>
              <a:ext cx="1219200" cy="1319140"/>
              <a:chOff x="807830" y="4994383"/>
              <a:chExt cx="1219200" cy="1319140"/>
            </a:xfrm>
          </p:grpSpPr>
          <p:graphicFrame>
            <p:nvGraphicFramePr>
              <p:cNvPr id="49" name="개체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9856511"/>
                  </p:ext>
                </p:extLst>
              </p:nvPr>
            </p:nvGraphicFramePr>
            <p:xfrm>
              <a:off x="807830" y="4994383"/>
              <a:ext cx="1219200" cy="1219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8" r:id="rId8" imgW="1218960" imgH="1218960" progId="">
                      <p:embed/>
                    </p:oleObj>
                  </mc:Choice>
                  <mc:Fallback>
                    <p:oleObj r:id="rId8" imgW="1218960" imgH="121896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07830" y="4994383"/>
                            <a:ext cx="1219200" cy="1219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TextBox 49"/>
              <p:cNvSpPr txBox="1"/>
              <p:nvPr/>
            </p:nvSpPr>
            <p:spPr>
              <a:xfrm>
                <a:off x="993786" y="5944191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User</a:t>
                </a:r>
                <a:endParaRPr lang="ko-KR" altLang="en-US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995619" y="3318005"/>
              <a:ext cx="1219200" cy="1284323"/>
              <a:chOff x="742950" y="5029200"/>
              <a:chExt cx="1219200" cy="1284323"/>
            </a:xfrm>
          </p:grpSpPr>
          <p:graphicFrame>
            <p:nvGraphicFramePr>
              <p:cNvPr id="52" name="개체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3602948"/>
                  </p:ext>
                </p:extLst>
              </p:nvPr>
            </p:nvGraphicFramePr>
            <p:xfrm>
              <a:off x="742950" y="5029200"/>
              <a:ext cx="1219200" cy="1219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" r:id="rId9" imgW="1218960" imgH="1218960" progId="">
                      <p:embed/>
                    </p:oleObj>
                  </mc:Choice>
                  <mc:Fallback>
                    <p:oleObj r:id="rId9" imgW="1218960" imgH="121896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42950" y="5029200"/>
                            <a:ext cx="1219200" cy="1219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52"/>
              <p:cNvSpPr txBox="1"/>
              <p:nvPr/>
            </p:nvSpPr>
            <p:spPr>
              <a:xfrm>
                <a:off x="993786" y="5944191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User</a:t>
                </a:r>
                <a:endParaRPr lang="ko-KR" altLang="en-US" dirty="0"/>
              </a:p>
            </p:txBody>
          </p:sp>
        </p:grpSp>
        <p:cxnSp>
          <p:nvCxnSpPr>
            <p:cNvPr id="54" name="직선 화살표 연결선 53"/>
            <p:cNvCxnSpPr/>
            <p:nvPr/>
          </p:nvCxnSpPr>
          <p:spPr>
            <a:xfrm flipH="1" flipV="1">
              <a:off x="7632700" y="4565438"/>
              <a:ext cx="25400" cy="8066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6128753" y="4229100"/>
              <a:ext cx="959183" cy="672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2" name="날짜 개체 틀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B959-4E10-4651-A926-1D742F9DBFC8}" type="datetime1">
              <a:rPr lang="ko-KR" altLang="en-US" smtClean="0"/>
              <a:t>2016-09-13</a:t>
            </a:fld>
            <a:endParaRPr lang="ko-KR" altLang="en-US" dirty="0"/>
          </a:p>
        </p:txBody>
      </p:sp>
      <p:sp>
        <p:nvSpPr>
          <p:cNvPr id="63" name="슬라이드 번호 개체 틀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36227" y="2545381"/>
            <a:ext cx="328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ko-KR" sz="2200" dirty="0" smtClean="0"/>
              <a:t>Peer to peer connection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052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Video-Audio chats between 2 or more people</a:t>
            </a:r>
          </a:p>
          <a:p>
            <a:r>
              <a:rPr lang="en-US" altLang="ko-KR" dirty="0" smtClean="0"/>
              <a:t>- Possibility </a:t>
            </a:r>
            <a:r>
              <a:rPr lang="en-US" altLang="ko-KR" dirty="0"/>
              <a:t>to create </a:t>
            </a:r>
            <a:r>
              <a:rPr lang="en-US" altLang="ko-KR" dirty="0" smtClean="0"/>
              <a:t>'events‘.</a:t>
            </a:r>
          </a:p>
          <a:p>
            <a:pPr marL="0" indent="0">
              <a:buNone/>
            </a:pPr>
            <a:r>
              <a:rPr lang="en-US" altLang="ko-KR" dirty="0" smtClean="0"/>
              <a:t>  - Message hierarchy.</a:t>
            </a:r>
            <a:endParaRPr lang="en-US" altLang="ko-KR" dirty="0"/>
          </a:p>
          <a:p>
            <a:r>
              <a:rPr lang="en-US" altLang="ko-KR" dirty="0"/>
              <a:t>- Easy sharing of </a:t>
            </a:r>
            <a:r>
              <a:rPr lang="en-US" altLang="ko-KR" dirty="0" smtClean="0"/>
              <a:t>locations</a:t>
            </a:r>
          </a:p>
          <a:p>
            <a:r>
              <a:rPr lang="en-US" altLang="ko-KR" dirty="0" smtClean="0"/>
              <a:t>- </a:t>
            </a:r>
            <a:r>
              <a:rPr lang="en-US" altLang="ko-KR" dirty="0"/>
              <a:t>Friends </a:t>
            </a:r>
            <a:r>
              <a:rPr lang="en-US" altLang="ko-KR" dirty="0" smtClean="0"/>
              <a:t>recommendation</a:t>
            </a:r>
          </a:p>
          <a:p>
            <a:r>
              <a:rPr lang="en-US" altLang="ko-KR" dirty="0" smtClean="0"/>
              <a:t>- Mini-game playing</a:t>
            </a:r>
          </a:p>
          <a:p>
            <a:r>
              <a:rPr lang="en-US" altLang="ko-KR" dirty="0" smtClean="0"/>
              <a:t>- Calendar</a:t>
            </a:r>
          </a:p>
          <a:p>
            <a:r>
              <a:rPr lang="en-US" altLang="ko-KR" dirty="0" smtClean="0"/>
              <a:t>- Public chat rooms</a:t>
            </a:r>
          </a:p>
          <a:p>
            <a:r>
              <a:rPr lang="en-US" altLang="ko-KR" dirty="0" smtClean="0"/>
              <a:t>- 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6B42-07C7-4C57-8AAC-518B12D20665}" type="datetime1">
              <a:rPr lang="ko-KR" altLang="en-US" smtClean="0"/>
              <a:t>2016-09-13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10260" y="2140804"/>
            <a:ext cx="7543800" cy="1450757"/>
          </a:xfrm>
        </p:spPr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C74-5D8A-4492-9441-7B1099EF26E6}" type="datetime1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E6A9-F3A1-4B1B-90D5-6446804E12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122</Words>
  <Application>Microsoft Office PowerPoint</Application>
  <PresentationFormat>화면 슬라이드 쇼(4:3)</PresentationFormat>
  <Paragraphs>40</Paragraphs>
  <Slides>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추억</vt:lpstr>
      <vt:lpstr>디자인 사용자 지정</vt:lpstr>
      <vt:lpstr>Instant Messaging Web Application</vt:lpstr>
      <vt:lpstr>Instant Messaging</vt:lpstr>
      <vt:lpstr>Design</vt:lpstr>
      <vt:lpstr>Features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Messaging Web Application</dc:title>
  <dc:creator>HyunSeung Kim</dc:creator>
  <cp:lastModifiedBy>HyunSeung Kim</cp:lastModifiedBy>
  <cp:revision>19</cp:revision>
  <dcterms:created xsi:type="dcterms:W3CDTF">2016-09-12T13:09:06Z</dcterms:created>
  <dcterms:modified xsi:type="dcterms:W3CDTF">2016-09-12T15:16:42Z</dcterms:modified>
</cp:coreProperties>
</file>