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86800" cy="30279975"/>
  <p:notesSz cx="6858000" cy="9144000"/>
  <p:defaultTextStyle>
    <a:defPPr>
      <a:defRPr lang="zh-CN"/>
    </a:defPPr>
    <a:lvl1pPr marL="0" algn="l" defTabSz="2322393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61197" algn="l" defTabSz="2322393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22393" algn="l" defTabSz="2322393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483590" algn="l" defTabSz="2322393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644786" algn="l" defTabSz="2322393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05983" algn="l" defTabSz="2322393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6967179" algn="l" defTabSz="2322393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128376" algn="l" defTabSz="2322393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289572" algn="l" defTabSz="2322393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8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6600"/>
    <a:srgbClr val="808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579"/>
  </p:normalViewPr>
  <p:slideViewPr>
    <p:cSldViewPr>
      <p:cViewPr varScale="1">
        <p:scale>
          <a:sx n="19" d="100"/>
          <a:sy n="19" d="100"/>
        </p:scale>
        <p:origin x="2328" y="304"/>
      </p:cViewPr>
      <p:guideLst>
        <p:guide orient="horz" pos="9538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78CF-FBDA-49C5-B641-10B42394C1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44C5D-D5A2-433F-BE7B-09B92DF7A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3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44C5D-D5A2-433F-BE7B-09B92DF7AF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2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4011" y="9406423"/>
            <a:ext cx="18178781" cy="64905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08021" y="17158654"/>
            <a:ext cx="14970760" cy="7738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6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2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83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44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0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67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12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89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0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287572" y="2109791"/>
            <a:ext cx="4433306" cy="448942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3945" y="2109791"/>
            <a:ext cx="12947180" cy="448942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9410" y="19457691"/>
            <a:ext cx="18178781" cy="6013940"/>
          </a:xfrm>
        </p:spPr>
        <p:txBody>
          <a:bodyPr anchor="t"/>
          <a:lstStyle>
            <a:lvl1pPr algn="l">
              <a:defRPr sz="102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1" cy="6623742"/>
          </a:xfrm>
        </p:spPr>
        <p:txBody>
          <a:bodyPr anchor="b"/>
          <a:lstStyle>
            <a:lvl1pPr marL="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1pPr>
            <a:lvl2pPr marL="116119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2pPr>
            <a:lvl3pPr marL="232239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3pPr>
            <a:lvl4pPr marL="348359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64478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80598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96717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812837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9289572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3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3942" y="12280215"/>
            <a:ext cx="8688389" cy="34723841"/>
          </a:xfrm>
        </p:spPr>
        <p:txBody>
          <a:bodyPr/>
          <a:lstStyle>
            <a:lvl1pPr>
              <a:defRPr sz="7100"/>
            </a:lvl1pPr>
            <a:lvl2pPr>
              <a:defRPr sz="61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28779" y="12280215"/>
            <a:ext cx="8692100" cy="34723841"/>
          </a:xfrm>
        </p:spPr>
        <p:txBody>
          <a:bodyPr/>
          <a:lstStyle>
            <a:lvl1pPr>
              <a:defRPr sz="7100"/>
            </a:lvl1pPr>
            <a:lvl2pPr>
              <a:defRPr sz="61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7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341" y="1212604"/>
            <a:ext cx="19248121" cy="50466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40" y="6777951"/>
            <a:ext cx="9449550" cy="2824728"/>
          </a:xfrm>
        </p:spPr>
        <p:txBody>
          <a:bodyPr anchor="b"/>
          <a:lstStyle>
            <a:lvl1pPr marL="0" indent="0">
              <a:buNone/>
              <a:defRPr sz="6100" b="1"/>
            </a:lvl1pPr>
            <a:lvl2pPr marL="1161197" indent="0">
              <a:buNone/>
              <a:defRPr sz="5100" b="1"/>
            </a:lvl2pPr>
            <a:lvl3pPr marL="2322393" indent="0">
              <a:buNone/>
              <a:defRPr sz="4600" b="1"/>
            </a:lvl3pPr>
            <a:lvl4pPr marL="3483590" indent="0">
              <a:buNone/>
              <a:defRPr sz="4100" b="1"/>
            </a:lvl4pPr>
            <a:lvl5pPr marL="4644786" indent="0">
              <a:buNone/>
              <a:defRPr sz="4100" b="1"/>
            </a:lvl5pPr>
            <a:lvl6pPr marL="5805983" indent="0">
              <a:buNone/>
              <a:defRPr sz="4100" b="1"/>
            </a:lvl6pPr>
            <a:lvl7pPr marL="6967179" indent="0">
              <a:buNone/>
              <a:defRPr sz="4100" b="1"/>
            </a:lvl7pPr>
            <a:lvl8pPr marL="8128376" indent="0">
              <a:buNone/>
              <a:defRPr sz="4100" b="1"/>
            </a:lvl8pPr>
            <a:lvl9pPr marL="9289572" indent="0">
              <a:buNone/>
              <a:defRPr sz="4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0" cy="17446035"/>
          </a:xfrm>
        </p:spPr>
        <p:txBody>
          <a:bodyPr/>
          <a:lstStyle>
            <a:lvl1pPr>
              <a:defRPr sz="6100"/>
            </a:lvl1pPr>
            <a:lvl2pPr>
              <a:defRPr sz="51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864199" y="6777951"/>
            <a:ext cx="9453261" cy="2824728"/>
          </a:xfrm>
        </p:spPr>
        <p:txBody>
          <a:bodyPr anchor="b"/>
          <a:lstStyle>
            <a:lvl1pPr marL="0" indent="0">
              <a:buNone/>
              <a:defRPr sz="6100" b="1"/>
            </a:lvl1pPr>
            <a:lvl2pPr marL="1161197" indent="0">
              <a:buNone/>
              <a:defRPr sz="5100" b="1"/>
            </a:lvl2pPr>
            <a:lvl3pPr marL="2322393" indent="0">
              <a:buNone/>
              <a:defRPr sz="4600" b="1"/>
            </a:lvl3pPr>
            <a:lvl4pPr marL="3483590" indent="0">
              <a:buNone/>
              <a:defRPr sz="4100" b="1"/>
            </a:lvl4pPr>
            <a:lvl5pPr marL="4644786" indent="0">
              <a:buNone/>
              <a:defRPr sz="4100" b="1"/>
            </a:lvl5pPr>
            <a:lvl6pPr marL="5805983" indent="0">
              <a:buNone/>
              <a:defRPr sz="4100" b="1"/>
            </a:lvl6pPr>
            <a:lvl7pPr marL="6967179" indent="0">
              <a:buNone/>
              <a:defRPr sz="4100" b="1"/>
            </a:lvl7pPr>
            <a:lvl8pPr marL="8128376" indent="0">
              <a:buNone/>
              <a:defRPr sz="4100" b="1"/>
            </a:lvl8pPr>
            <a:lvl9pPr marL="9289572" indent="0">
              <a:buNone/>
              <a:defRPr sz="4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864199" y="9602677"/>
            <a:ext cx="9453261" cy="17446035"/>
          </a:xfrm>
        </p:spPr>
        <p:txBody>
          <a:bodyPr/>
          <a:lstStyle>
            <a:lvl1pPr>
              <a:defRPr sz="6100"/>
            </a:lvl1pPr>
            <a:lvl2pPr>
              <a:defRPr sz="51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5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342" y="1205594"/>
            <a:ext cx="7036110" cy="5130774"/>
          </a:xfrm>
        </p:spPr>
        <p:txBody>
          <a:bodyPr anchor="b"/>
          <a:lstStyle>
            <a:lvl1pPr algn="l">
              <a:defRPr sz="5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1646" y="1205597"/>
            <a:ext cx="11955814" cy="25843119"/>
          </a:xfrm>
        </p:spPr>
        <p:txBody>
          <a:bodyPr/>
          <a:lstStyle>
            <a:lvl1pPr>
              <a:defRPr sz="8100"/>
            </a:lvl1pPr>
            <a:lvl2pPr>
              <a:defRPr sz="7100"/>
            </a:lvl2pPr>
            <a:lvl3pPr>
              <a:defRPr sz="61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9342" y="6336369"/>
            <a:ext cx="7036110" cy="20712346"/>
          </a:xfrm>
        </p:spPr>
        <p:txBody>
          <a:bodyPr/>
          <a:lstStyle>
            <a:lvl1pPr marL="0" indent="0">
              <a:buNone/>
              <a:defRPr sz="3600"/>
            </a:lvl1pPr>
            <a:lvl2pPr marL="1161197" indent="0">
              <a:buNone/>
              <a:defRPr sz="3000"/>
            </a:lvl2pPr>
            <a:lvl3pPr marL="2322393" indent="0">
              <a:buNone/>
              <a:defRPr sz="2500"/>
            </a:lvl3pPr>
            <a:lvl4pPr marL="3483590" indent="0">
              <a:buNone/>
              <a:defRPr sz="2300"/>
            </a:lvl4pPr>
            <a:lvl5pPr marL="4644786" indent="0">
              <a:buNone/>
              <a:defRPr sz="2300"/>
            </a:lvl5pPr>
            <a:lvl6pPr marL="5805983" indent="0">
              <a:buNone/>
              <a:defRPr sz="2300"/>
            </a:lvl6pPr>
            <a:lvl7pPr marL="6967179" indent="0">
              <a:buNone/>
              <a:defRPr sz="2300"/>
            </a:lvl7pPr>
            <a:lvl8pPr marL="8128376" indent="0">
              <a:buNone/>
              <a:defRPr sz="2300"/>
            </a:lvl8pPr>
            <a:lvl9pPr marL="9289572" indent="0">
              <a:buNone/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5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962" y="21195983"/>
            <a:ext cx="12832081" cy="2502307"/>
          </a:xfrm>
        </p:spPr>
        <p:txBody>
          <a:bodyPr anchor="b"/>
          <a:lstStyle>
            <a:lvl1pPr algn="l">
              <a:defRPr sz="5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1962" y="2705570"/>
            <a:ext cx="12832081" cy="18167986"/>
          </a:xfrm>
        </p:spPr>
        <p:txBody>
          <a:bodyPr/>
          <a:lstStyle>
            <a:lvl1pPr marL="0" indent="0">
              <a:buNone/>
              <a:defRPr sz="8100"/>
            </a:lvl1pPr>
            <a:lvl2pPr marL="1161197" indent="0">
              <a:buNone/>
              <a:defRPr sz="7100"/>
            </a:lvl2pPr>
            <a:lvl3pPr marL="2322393" indent="0">
              <a:buNone/>
              <a:defRPr sz="6100"/>
            </a:lvl3pPr>
            <a:lvl4pPr marL="3483590" indent="0">
              <a:buNone/>
              <a:defRPr sz="5100"/>
            </a:lvl4pPr>
            <a:lvl5pPr marL="4644786" indent="0">
              <a:buNone/>
              <a:defRPr sz="5100"/>
            </a:lvl5pPr>
            <a:lvl6pPr marL="5805983" indent="0">
              <a:buNone/>
              <a:defRPr sz="5100"/>
            </a:lvl6pPr>
            <a:lvl7pPr marL="6967179" indent="0">
              <a:buNone/>
              <a:defRPr sz="5100"/>
            </a:lvl7pPr>
            <a:lvl8pPr marL="8128376" indent="0">
              <a:buNone/>
              <a:defRPr sz="5100"/>
            </a:lvl8pPr>
            <a:lvl9pPr marL="9289572" indent="0">
              <a:buNone/>
              <a:defRPr sz="5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1" cy="3553689"/>
          </a:xfrm>
        </p:spPr>
        <p:txBody>
          <a:bodyPr/>
          <a:lstStyle>
            <a:lvl1pPr marL="0" indent="0">
              <a:buNone/>
              <a:defRPr sz="3600"/>
            </a:lvl1pPr>
            <a:lvl2pPr marL="1161197" indent="0">
              <a:buNone/>
              <a:defRPr sz="3000"/>
            </a:lvl2pPr>
            <a:lvl3pPr marL="2322393" indent="0">
              <a:buNone/>
              <a:defRPr sz="2500"/>
            </a:lvl3pPr>
            <a:lvl4pPr marL="3483590" indent="0">
              <a:buNone/>
              <a:defRPr sz="2300"/>
            </a:lvl4pPr>
            <a:lvl5pPr marL="4644786" indent="0">
              <a:buNone/>
              <a:defRPr sz="2300"/>
            </a:lvl5pPr>
            <a:lvl6pPr marL="5805983" indent="0">
              <a:buNone/>
              <a:defRPr sz="2300"/>
            </a:lvl6pPr>
            <a:lvl7pPr marL="6967179" indent="0">
              <a:buNone/>
              <a:defRPr sz="2300"/>
            </a:lvl7pPr>
            <a:lvl8pPr marL="8128376" indent="0">
              <a:buNone/>
              <a:defRPr sz="2300"/>
            </a:lvl8pPr>
            <a:lvl9pPr marL="9289572" indent="0">
              <a:buNone/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4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9341" y="1212604"/>
            <a:ext cx="19248121" cy="5046662"/>
          </a:xfrm>
          <a:prstGeom prst="rect">
            <a:avLst/>
          </a:prstGeom>
        </p:spPr>
        <p:txBody>
          <a:bodyPr vert="horz" lIns="232239" tIns="116120" rIns="232239" bIns="1161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41" y="7065331"/>
            <a:ext cx="19248121" cy="19983385"/>
          </a:xfrm>
          <a:prstGeom prst="rect">
            <a:avLst/>
          </a:prstGeom>
        </p:spPr>
        <p:txBody>
          <a:bodyPr vert="horz" lIns="232239" tIns="116120" rIns="232239" bIns="1161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69341" y="28065055"/>
            <a:ext cx="4990252" cy="1612128"/>
          </a:xfrm>
          <a:prstGeom prst="rect">
            <a:avLst/>
          </a:prstGeom>
        </p:spPr>
        <p:txBody>
          <a:bodyPr vert="horz" lIns="232239" tIns="116120" rIns="232239" bIns="1161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B1DDD-7F93-4D0F-87A9-81A74023B62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07158" y="28065055"/>
            <a:ext cx="6772486" cy="1612128"/>
          </a:xfrm>
          <a:prstGeom prst="rect">
            <a:avLst/>
          </a:prstGeom>
        </p:spPr>
        <p:txBody>
          <a:bodyPr vert="horz" lIns="232239" tIns="116120" rIns="232239" bIns="1161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27209" y="28065055"/>
            <a:ext cx="4990252" cy="1612128"/>
          </a:xfrm>
          <a:prstGeom prst="rect">
            <a:avLst/>
          </a:prstGeom>
        </p:spPr>
        <p:txBody>
          <a:bodyPr vert="horz" lIns="232239" tIns="116120" rIns="232239" bIns="1161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D14EF-1E8A-4834-B240-83CBF32D6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22393" rtl="0" eaLnBrk="1" latinLnBrk="0" hangingPunct="1">
        <a:spcBef>
          <a:spcPct val="0"/>
        </a:spcBef>
        <a:buNone/>
        <a:defRPr sz="1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0897" indent="-870897" algn="l" defTabSz="2322393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886944" indent="-725748" algn="l" defTabSz="2322393" rtl="0" eaLnBrk="1" latinLnBrk="0" hangingPunct="1">
        <a:spcBef>
          <a:spcPct val="20000"/>
        </a:spcBef>
        <a:buFont typeface="Arial" pitchFamily="34" charset="0"/>
        <a:buChar char="–"/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2902991" indent="-580598" algn="l" defTabSz="2322393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064188" indent="-580598" algn="l" defTabSz="2322393" rtl="0" eaLnBrk="1" latinLnBrk="0" hangingPunct="1">
        <a:spcBef>
          <a:spcPct val="20000"/>
        </a:spcBef>
        <a:buFont typeface="Arial" pitchFamily="34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385" indent="-580598" algn="l" defTabSz="2322393" rtl="0" eaLnBrk="1" latinLnBrk="0" hangingPunct="1">
        <a:spcBef>
          <a:spcPct val="20000"/>
        </a:spcBef>
        <a:buFont typeface="Arial" pitchFamily="34" charset="0"/>
        <a:buChar char="»"/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386581" indent="-580598" algn="l" defTabSz="2322393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547778" indent="-580598" algn="l" defTabSz="2322393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8708974" indent="-580598" algn="l" defTabSz="2322393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9870171" indent="-580598" algn="l" defTabSz="2322393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22393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61197" algn="l" defTabSz="2322393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22393" algn="l" defTabSz="2322393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483590" algn="l" defTabSz="2322393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44786" algn="l" defTabSz="2322393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05983" algn="l" defTabSz="2322393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67179" algn="l" defTabSz="2322393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128376" algn="l" defTabSz="2322393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289572" algn="l" defTabSz="2322393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9B4329-C17D-5644-A94F-7747074D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4"/>
            <a:ext cx="21386800" cy="302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1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</Words>
  <Application>Microsoft Macintosh PowerPoint</Application>
  <PresentationFormat>自定义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主题​​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pearl</dc:creator>
  <cp:lastModifiedBy>Jiazhe ZHANG (20124872)</cp:lastModifiedBy>
  <cp:revision>60</cp:revision>
  <dcterms:created xsi:type="dcterms:W3CDTF">2013-12-09T14:07:53Z</dcterms:created>
  <dcterms:modified xsi:type="dcterms:W3CDTF">2018-12-27T13:20:22Z</dcterms:modified>
</cp:coreProperties>
</file>