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1" r:id="rId6"/>
    <p:sldId id="272" r:id="rId7"/>
    <p:sldId id="258" r:id="rId8"/>
    <p:sldId id="259" r:id="rId9"/>
    <p:sldId id="260" r:id="rId10"/>
    <p:sldId id="273" r:id="rId11"/>
    <p:sldId id="261" r:id="rId12"/>
    <p:sldId id="262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7304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4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60e45b0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60e45b0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5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a26fa27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a26fa27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9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0e45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0e45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5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60e45c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60e45c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0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60e45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60e45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7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60e45c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60e45c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6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60e45c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60e45c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07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0e45c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0e45c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0e45c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0e45c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m-p/markdown-here/wiki/Markdown-Cheatshe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1985_%D0%B3%D0%BE%D0%B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GIT</a:t>
            </a:r>
            <a:endParaRPr sz="5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 smtClean="0"/>
              <a:t>Введение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Ветвление лучшие практики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ветк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origin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smtClean="0"/>
              <a:t>главная. Исходный </a:t>
            </a:r>
            <a:r>
              <a:rPr lang="ru-RU" dirty="0"/>
              <a:t>код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 </a:t>
            </a:r>
            <a:r>
              <a:rPr lang="ru-RU" dirty="0"/>
              <a:t>состоянии </a:t>
            </a:r>
            <a:r>
              <a:rPr lang="ru-RU" i="1" dirty="0" err="1" smtClean="0"/>
              <a:t>production-ready</a:t>
            </a:r>
            <a:r>
              <a:rPr lang="ru-RU" dirty="0"/>
              <a:t>.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Ветвь </a:t>
            </a:r>
            <a:r>
              <a:rPr lang="ru-RU" dirty="0" err="1" smtClean="0"/>
              <a:t>origin</a:t>
            </a:r>
            <a:r>
              <a:rPr lang="ru-RU" dirty="0" smtClean="0"/>
              <a:t>/</a:t>
            </a:r>
            <a:r>
              <a:rPr lang="ru-RU" dirty="0" err="1" smtClean="0"/>
              <a:t>develop</a:t>
            </a:r>
            <a:r>
              <a:rPr lang="ru-RU" dirty="0"/>
              <a:t> «интеграционной</a:t>
            </a:r>
            <a:r>
              <a:rPr lang="ru-RU" dirty="0" smtClean="0"/>
              <a:t>»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главная </a:t>
            </a:r>
            <a:r>
              <a:rPr lang="ru-RU" dirty="0" smtClean="0"/>
              <a:t>ветвь </a:t>
            </a:r>
            <a:r>
              <a:rPr lang="ru-RU" dirty="0"/>
              <a:t>для </a:t>
            </a:r>
            <a:r>
              <a:rPr lang="ru-RU" dirty="0" smtClean="0"/>
              <a:t>разработки.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Вспомогательные ветви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Ветви </a:t>
            </a:r>
            <a:r>
              <a:rPr lang="ru-RU" dirty="0" err="1"/>
              <a:t>функциональностей</a:t>
            </a:r>
            <a:r>
              <a:rPr lang="ru-RU" dirty="0"/>
              <a:t> (</a:t>
            </a:r>
            <a:r>
              <a:rPr lang="en-US" dirty="0"/>
              <a:t>Feature branches)</a:t>
            </a:r>
          </a:p>
          <a:p>
            <a:pPr marL="114300" indent="0">
              <a:buNone/>
            </a:pPr>
            <a:r>
              <a:rPr lang="ru-RU" dirty="0"/>
              <a:t>Ветви релизов (</a:t>
            </a:r>
            <a:r>
              <a:rPr lang="en-US" dirty="0"/>
              <a:t>Release branches)</a:t>
            </a:r>
          </a:p>
          <a:p>
            <a:pPr marL="114300" indent="0">
              <a:buNone/>
            </a:pPr>
            <a:r>
              <a:rPr lang="ru-RU" dirty="0"/>
              <a:t>Ветви исправлений (</a:t>
            </a:r>
            <a:r>
              <a:rPr lang="en-US" dirty="0"/>
              <a:t>Hotfix branches)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39" y="181152"/>
            <a:ext cx="3412161" cy="45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Git. Demo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Init</a:t>
            </a:r>
            <a:r>
              <a:rPr lang="en-GB" dirty="0"/>
              <a:t>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History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duplicate of existing code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“Borrowing”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Features/test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control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Docks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git --help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man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https://github.com/adam-p/markdown-here/wiki/Markdown-Cheatsheet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task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 local repository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Branches should be: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master (init)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 (from master)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features/do_one (from dev)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 form dev + 1 additional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hotfix/we_gonna_die (from master)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+ 1 additional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README.md with project description 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following situation: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Release phase</a:t>
            </a:r>
            <a:r>
              <a:rPr lang="en-GB"/>
              <a:t> - all commits should be inside master (except hotfix)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/>
              <a:t>Hotfix deploy</a:t>
            </a:r>
            <a:r>
              <a:rPr lang="en-GB"/>
              <a:t> - commit from hotfix/we_gonna_die branch should be in master first, then in another branches too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Повестка дня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</a:t>
            </a:r>
            <a:r>
              <a:rPr lang="ru-RU" dirty="0" smtClean="0"/>
              <a:t>версий (СКВ)</a:t>
            </a:r>
            <a:endParaRPr lang="ru-R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 smtClean="0"/>
              <a:t>История</a:t>
            </a:r>
            <a:r>
              <a:rPr lang="en-US" dirty="0" smtClean="0"/>
              <a:t> </a:t>
            </a:r>
            <a:r>
              <a:rPr lang="en-GB" dirty="0" smtClean="0"/>
              <a:t>GIT. </a:t>
            </a: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  <a:p>
            <a:pPr lvl="0"/>
            <a:r>
              <a:rPr lang="ru-RU" dirty="0"/>
              <a:t>Структура </a:t>
            </a:r>
            <a:r>
              <a:rPr lang="en-US" dirty="0" smtClean="0"/>
              <a:t>GIT</a:t>
            </a:r>
            <a:r>
              <a:rPr lang="ru-RU" dirty="0" smtClean="0"/>
              <a:t>. </a:t>
            </a:r>
            <a:r>
              <a:rPr lang="ru-RU" dirty="0"/>
              <a:t>Состояние </a:t>
            </a:r>
            <a:r>
              <a:rPr lang="en-GB" dirty="0"/>
              <a:t>G</a:t>
            </a:r>
            <a:r>
              <a:rPr lang="en-US" dirty="0"/>
              <a:t>IT</a:t>
            </a:r>
            <a:endParaRPr lang="ru-RU" dirty="0" smtClean="0"/>
          </a:p>
          <a:p>
            <a:pPr lvl="0"/>
            <a:r>
              <a:rPr lang="ru-RU" dirty="0"/>
              <a:t>Ветвление лучшие </a:t>
            </a:r>
            <a:r>
              <a:rPr lang="ru-RU" dirty="0" smtClean="0"/>
              <a:t>практики</a:t>
            </a:r>
          </a:p>
          <a:p>
            <a:pPr lvl="0"/>
            <a:r>
              <a:rPr lang="en-GB" dirty="0"/>
              <a:t>Git. </a:t>
            </a:r>
            <a:r>
              <a:rPr lang="en-GB" dirty="0" smtClean="0"/>
              <a:t>Demo</a:t>
            </a:r>
            <a:r>
              <a:rPr lang="ru-RU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</a:t>
            </a:r>
            <a:r>
              <a:rPr lang="ru-RU" dirty="0" smtClean="0"/>
              <a:t>версий</a:t>
            </a:r>
            <a:r>
              <a:rPr lang="en-US" dirty="0" smtClean="0"/>
              <a:t> </a:t>
            </a:r>
            <a:r>
              <a:rPr lang="ru-RU" dirty="0"/>
              <a:t>(СКВ)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Система контроля версий</a:t>
            </a:r>
            <a:r>
              <a:rPr lang="ru-RU" dirty="0"/>
              <a:t>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dirty="0" smtClean="0"/>
              <a:t>Локальные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Централизованные 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Распределённые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/>
              <a:t>.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Локальные системы контроля версий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К</a:t>
            </a:r>
            <a:r>
              <a:rPr lang="ru-RU" dirty="0" smtClean="0"/>
              <a:t>опирование </a:t>
            </a:r>
            <a:r>
              <a:rPr lang="ru-RU" dirty="0"/>
              <a:t>файлов в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отдельную директорию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RCS</a:t>
            </a:r>
            <a:r>
              <a:rPr lang="en-US" dirty="0" smtClean="0"/>
              <a:t> (</a:t>
            </a:r>
            <a:r>
              <a:rPr lang="en-US" dirty="0"/>
              <a:t> </a:t>
            </a:r>
            <a:r>
              <a:rPr lang="en-US" i="1" dirty="0"/>
              <a:t>Revision Control </a:t>
            </a:r>
            <a:r>
              <a:rPr lang="en-US" i="1" dirty="0" smtClean="0"/>
              <a:t>System</a:t>
            </a:r>
            <a:r>
              <a:rPr lang="ru-RU" i="1" dirty="0" smtClean="0"/>
              <a:t>) - </a:t>
            </a:r>
            <a:r>
              <a:rPr lang="ru-RU" dirty="0"/>
              <a:t>одна </a:t>
            </a:r>
            <a:r>
              <a:rPr lang="ru-RU" dirty="0" smtClean="0"/>
              <a:t>из</a:t>
            </a:r>
          </a:p>
          <a:p>
            <a:pPr marL="114300" indent="0">
              <a:buNone/>
            </a:pPr>
            <a:r>
              <a:rPr lang="ru-RU" dirty="0" smtClean="0"/>
              <a:t>первых СКВ разработанная </a:t>
            </a:r>
            <a:r>
              <a:rPr lang="ru-RU" dirty="0"/>
              <a:t>в </a:t>
            </a:r>
            <a:r>
              <a:rPr lang="ru-RU" dirty="0">
                <a:solidFill>
                  <a:schemeClr val="tx1"/>
                </a:solidFill>
                <a:hlinkClick r:id="rId2" tooltip="1985 год"/>
              </a:rPr>
              <a:t>1985 </a:t>
            </a:r>
            <a:r>
              <a:rPr lang="ru-RU" dirty="0" smtClean="0">
                <a:solidFill>
                  <a:schemeClr val="tx1"/>
                </a:solidFill>
                <a:hlinkClick r:id="rId2" tooltip="1985 год"/>
              </a:rPr>
              <a:t>году</a:t>
            </a:r>
            <a:endParaRPr lang="ru-RU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42" y="1079372"/>
            <a:ext cx="4172892" cy="3562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954">
            <a:off x="2200348" y="3351006"/>
            <a:ext cx="927937" cy="9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/>
              <a:t>Централизованные системы контроля </a:t>
            </a:r>
            <a:r>
              <a:rPr lang="ru-RU" sz="2500" b="1" dirty="0" smtClean="0"/>
              <a:t>версий (ЦСКВ)</a:t>
            </a:r>
            <a:endParaRPr lang="ru-RU" sz="25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85177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люсы</a:t>
            </a:r>
          </a:p>
          <a:p>
            <a:pPr marL="114300" indent="0">
              <a:buNone/>
            </a:pPr>
            <a:r>
              <a:rPr lang="ru-RU" dirty="0" smtClean="0"/>
              <a:t>-Разработчики проекта знают чем </a:t>
            </a:r>
          </a:p>
          <a:p>
            <a:pPr marL="114300" indent="0">
              <a:buNone/>
            </a:pPr>
            <a:r>
              <a:rPr lang="ru-RU" dirty="0" smtClean="0"/>
              <a:t>занимается каждый из них</a:t>
            </a:r>
          </a:p>
          <a:p>
            <a:pPr marL="114300" indent="0">
              <a:buNone/>
            </a:pPr>
            <a:r>
              <a:rPr lang="ru-RU" dirty="0" smtClean="0"/>
              <a:t>-Простота администрирования</a:t>
            </a:r>
          </a:p>
          <a:p>
            <a:pPr marL="114300" indent="0">
              <a:buNone/>
            </a:pPr>
            <a:r>
              <a:rPr lang="ru-RU" dirty="0" smtClean="0"/>
              <a:t> ЦСКВ</a:t>
            </a:r>
            <a:endParaRPr lang="en-US" dirty="0" smtClean="0"/>
          </a:p>
          <a:p>
            <a:pPr marL="114300" indent="0">
              <a:buNone/>
            </a:pPr>
            <a:endParaRPr lang="ru-RU" sz="600" dirty="0" smtClean="0"/>
          </a:p>
          <a:p>
            <a:pPr marL="114300" indent="0">
              <a:buNone/>
            </a:pPr>
            <a:r>
              <a:rPr lang="ru-RU" b="1" dirty="0" smtClean="0"/>
              <a:t>Минус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-Единая </a:t>
            </a:r>
            <a:r>
              <a:rPr lang="ru-RU" dirty="0"/>
              <a:t>точка </a:t>
            </a:r>
            <a:r>
              <a:rPr lang="ru-RU" dirty="0" smtClean="0"/>
              <a:t>отказа</a:t>
            </a:r>
          </a:p>
          <a:p>
            <a:pPr marL="114300" indent="0">
              <a:buNone/>
            </a:pPr>
            <a:endParaRPr lang="ru-RU" sz="1100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fr-FR" b="1" dirty="0" smtClean="0"/>
              <a:t>CVS</a:t>
            </a:r>
            <a:r>
              <a:rPr lang="fr-FR" dirty="0" smtClean="0"/>
              <a:t> (</a:t>
            </a:r>
            <a:r>
              <a:rPr lang="fr-FR" dirty="0"/>
              <a:t> </a:t>
            </a:r>
            <a:r>
              <a:rPr lang="fr-FR" i="1" dirty="0"/>
              <a:t>Concurrent Versions </a:t>
            </a:r>
            <a:r>
              <a:rPr lang="fr-FR" i="1" dirty="0" smtClean="0"/>
              <a:t>System</a:t>
            </a:r>
            <a:r>
              <a:rPr lang="ru-RU" i="1" dirty="0" smtClean="0"/>
              <a:t>)-</a:t>
            </a:r>
          </a:p>
          <a:p>
            <a:pPr marL="114300" indent="0">
              <a:buNone/>
            </a:pPr>
            <a:r>
              <a:rPr lang="ru-RU" dirty="0" smtClean="0"/>
              <a:t>1990 - май 2008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4" y="1152476"/>
            <a:ext cx="4719966" cy="32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dirty="0"/>
              <a:t>Распределённые системы контроля </a:t>
            </a:r>
            <a:r>
              <a:rPr lang="ru-RU" sz="2600" b="1" dirty="0" smtClean="0"/>
              <a:t>версий (РСКВ)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- Полностью копируется </a:t>
            </a:r>
            <a:r>
              <a:rPr lang="ru-RU" dirty="0" err="1" smtClean="0"/>
              <a:t>репозиторий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Одновременно взаимодействие с несколькими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удалёнными </a:t>
            </a:r>
            <a:r>
              <a:rPr lang="ru-RU" dirty="0" err="1" smtClean="0"/>
              <a:t>репозиториями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Разные подходы с различными программистами в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рамках одного </a:t>
            </a:r>
            <a:r>
              <a:rPr lang="ru-RU" dirty="0" smtClean="0"/>
              <a:t>проекта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Популярны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Git</a:t>
            </a:r>
            <a:r>
              <a:rPr lang="en-US" dirty="0"/>
              <a:t>, Mercurial, </a:t>
            </a:r>
            <a:r>
              <a:rPr lang="en-US" dirty="0" smtClean="0"/>
              <a:t>Bazaar,</a:t>
            </a:r>
            <a:r>
              <a:rPr lang="ru-RU" dirty="0" smtClean="0"/>
              <a:t> </a:t>
            </a:r>
            <a:r>
              <a:rPr lang="en-US" dirty="0" err="1"/>
              <a:t>Darcs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821767"/>
            <a:ext cx="3167271" cy="37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</a:t>
            </a:r>
            <a:r>
              <a:rPr lang="ru-RU" b="1" dirty="0" smtClean="0"/>
              <a:t>стория </a:t>
            </a:r>
            <a:r>
              <a:rPr lang="en-US" b="1" dirty="0" err="1"/>
              <a:t>Git</a:t>
            </a:r>
            <a:endParaRPr lang="en-US"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smtClean="0"/>
              <a:t>Изменения Ядр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Linux</a:t>
            </a:r>
            <a:r>
              <a:rPr lang="ru-RU" dirty="0"/>
              <a:t> (1991-2002 гг.) </a:t>
            </a:r>
            <a:r>
              <a:rPr lang="ru-RU" dirty="0" smtClean="0"/>
              <a:t>передавались </a:t>
            </a:r>
            <a:r>
              <a:rPr lang="ru-RU" dirty="0"/>
              <a:t>между разработчиками в виде </a:t>
            </a:r>
            <a:r>
              <a:rPr lang="ru-RU" dirty="0" err="1"/>
              <a:t>патчей</a:t>
            </a:r>
            <a:r>
              <a:rPr lang="ru-RU" dirty="0"/>
              <a:t> и архивов. </a:t>
            </a:r>
            <a:endParaRPr lang="ru-RU" dirty="0" smtClean="0"/>
          </a:p>
          <a:p>
            <a:pPr marL="114300" lvl="0" indent="0">
              <a:buNone/>
            </a:pPr>
            <a:r>
              <a:rPr lang="ru-RU" dirty="0" smtClean="0"/>
              <a:t>С </a:t>
            </a:r>
            <a:r>
              <a:rPr lang="ru-RU" dirty="0"/>
              <a:t>2002 году проект ядра </a:t>
            </a:r>
            <a:r>
              <a:rPr lang="ru-RU" dirty="0" err="1"/>
              <a:t>Linux</a:t>
            </a:r>
            <a:r>
              <a:rPr lang="ru-RU" dirty="0"/>
              <a:t> начал использовать </a:t>
            </a:r>
            <a:r>
              <a:rPr lang="ru-RU" dirty="0" err="1"/>
              <a:t>проприетарную</a:t>
            </a:r>
            <a:r>
              <a:rPr lang="ru-RU" dirty="0"/>
              <a:t> </a:t>
            </a:r>
            <a:r>
              <a:rPr lang="ru-RU" dirty="0" smtClean="0"/>
              <a:t>децентрализованную СКВ </a:t>
            </a:r>
            <a:r>
              <a:rPr lang="ru-RU" dirty="0" err="1"/>
              <a:t>BitKeeper</a:t>
            </a:r>
            <a:r>
              <a:rPr lang="ru-RU" dirty="0" smtClean="0"/>
              <a:t>. В 2005 </a:t>
            </a:r>
            <a:r>
              <a:rPr lang="ru-RU" dirty="0"/>
              <a:t>году </a:t>
            </a:r>
            <a:r>
              <a:rPr lang="ru-RU" dirty="0" err="1" smtClean="0"/>
              <a:t>BitKeeper</a:t>
            </a:r>
            <a:r>
              <a:rPr lang="ru-RU" dirty="0" smtClean="0"/>
              <a:t> стал платным.</a:t>
            </a:r>
          </a:p>
          <a:p>
            <a:pPr marL="114300" indent="0">
              <a:buNone/>
            </a:pPr>
            <a:r>
              <a:rPr lang="en-US" b="1" dirty="0" smtClean="0"/>
              <a:t>GIT: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- Скорость     - Простая архитектура </a:t>
            </a:r>
            <a:r>
              <a:rPr lang="en-US" dirty="0" smtClean="0"/>
              <a:t>   </a:t>
            </a:r>
            <a:r>
              <a:rPr lang="ru-RU" dirty="0" smtClean="0"/>
              <a:t>- </a:t>
            </a:r>
            <a:r>
              <a:rPr lang="ru-RU" dirty="0"/>
              <a:t>Полная децентрализация</a:t>
            </a:r>
          </a:p>
          <a:p>
            <a:pPr marL="114300" indent="0">
              <a:buNone/>
            </a:pPr>
            <a:r>
              <a:rPr lang="ru-RU" dirty="0" smtClean="0"/>
              <a:t>- Хорошая </a:t>
            </a:r>
            <a:r>
              <a:rPr lang="ru-RU" dirty="0"/>
              <a:t>поддержка нелинейной разработки (тысячи параллельных веток)</a:t>
            </a:r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Возможность </a:t>
            </a:r>
            <a:r>
              <a:rPr lang="ru-RU" dirty="0"/>
              <a:t>эффективного управления большими проектами, такими как ядро </a:t>
            </a:r>
            <a:r>
              <a:rPr lang="ru-RU" dirty="0" err="1"/>
              <a:t>Linux</a:t>
            </a:r>
            <a:r>
              <a:rPr lang="ru-RU" dirty="0"/>
              <a:t> (скорость работы и разумное использование дискового пространства)</a:t>
            </a:r>
          </a:p>
          <a:p>
            <a:pPr marL="11430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947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Хранение данных как снимков проекта во времени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/>
              <a:t>Независимая мини-файловая </a:t>
            </a:r>
            <a:r>
              <a:rPr lang="ru-RU" dirty="0" smtClean="0"/>
              <a:t>система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удивительно </a:t>
            </a:r>
            <a:r>
              <a:rPr lang="ru-RU" dirty="0"/>
              <a:t>мощными </a:t>
            </a:r>
            <a:r>
              <a:rPr lang="ru-RU" dirty="0" smtClean="0"/>
              <a:t>утилитами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dirty="0"/>
          </a:p>
          <a:p>
            <a:r>
              <a:rPr lang="ru-RU" dirty="0"/>
              <a:t>Почти все операции выполняются </a:t>
            </a:r>
            <a:r>
              <a:rPr lang="ru-RU" dirty="0" smtClean="0"/>
              <a:t>локально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19313"/>
            <a:ext cx="7620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Состояние </a:t>
            </a:r>
            <a:r>
              <a:rPr lang="en-GB" dirty="0" smtClean="0"/>
              <a:t>G</a:t>
            </a:r>
            <a:r>
              <a:rPr lang="en-US" dirty="0" smtClean="0"/>
              <a:t>IT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изменённое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modified)</a:t>
            </a:r>
          </a:p>
          <a:p>
            <a:pPr marL="11430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staged) </a:t>
            </a:r>
          </a:p>
          <a:p>
            <a:pPr marL="114300" lv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зафиксированное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03" y="1152475"/>
            <a:ext cx="5749177" cy="320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433</Words>
  <Application>Microsoft Office PowerPoint</Application>
  <PresentationFormat>Экран (16:9)</PresentationFormat>
  <Paragraphs>104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Times New Roman</vt:lpstr>
      <vt:lpstr>Proxima Nova</vt:lpstr>
      <vt:lpstr>Arial</vt:lpstr>
      <vt:lpstr>Spearmint</vt:lpstr>
      <vt:lpstr>GIT</vt:lpstr>
      <vt:lpstr>Повестка дня</vt:lpstr>
      <vt:lpstr>Система контроля версий (СКВ)</vt:lpstr>
      <vt:lpstr>Локальные системы контроля версий </vt:lpstr>
      <vt:lpstr>Централизованные системы контроля версий (ЦСКВ)</vt:lpstr>
      <vt:lpstr>Распределённые системы контроля версий (РСКВ) </vt:lpstr>
      <vt:lpstr>История Git</vt:lpstr>
      <vt:lpstr>Структура GIT</vt:lpstr>
      <vt:lpstr>Состояние GIT</vt:lpstr>
      <vt:lpstr>Ветвление лучшие практики</vt:lpstr>
      <vt:lpstr>Git. Demo</vt:lpstr>
      <vt:lpstr>Git. Branches</vt:lpstr>
      <vt:lpstr>Git. Demo</vt:lpstr>
      <vt:lpstr>Git. Docks</vt:lpstr>
      <vt:lpstr>Home 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Leonid&amp;Aleksandra</dc:creator>
  <cp:lastModifiedBy>Леонид Хомицевич</cp:lastModifiedBy>
  <cp:revision>18</cp:revision>
  <dcterms:modified xsi:type="dcterms:W3CDTF">2020-01-22T09:56:06Z</dcterms:modified>
</cp:coreProperties>
</file>