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70" r:id="rId4"/>
    <p:sldId id="269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170f20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170f20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60e45ca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60e45ca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60e45ca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60e45ca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60e45b0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60e45b0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a26fa27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a26fa27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60e45c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60e45c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60e45c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60e45c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60e45c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60e45c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60e45ca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60e45ca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60e45ca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60e45ca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60e45ca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60e45ca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170f20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170f20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dam-p/markdown-here/wiki/Markdown-Cheatshee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1985_%D0%B3%D0%BE%D0%B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GIT</a:t>
            </a:r>
            <a:endParaRPr sz="54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b="1" dirty="0" smtClean="0"/>
              <a:t>Введение</a:t>
            </a: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Demo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 repo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History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duplicate of existing code history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“Borrowing” the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Features/test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control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Branches orchestration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branch: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Organise all main branches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rules for branch name pattern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master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&lt;sprint-X&gt;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&lt;TICKET-X&gt;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25" y="1017725"/>
            <a:ext cx="7139500" cy="40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Branches. Girflow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50" y="920975"/>
            <a:ext cx="5843969" cy="4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Demo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Docks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git --help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man 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https://git-scm.com/book/en/v2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https://github.com/adam-p/markdown-here/wiki/Markdown-Cheatsheet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task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Initialize local repository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Branches should be: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master (init) 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dev (from master) 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+ 2 additional 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features/do_one (from dev)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+ 2 additional  form dev + 1 additional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hotfix/we_gonna_die (from master)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2 commits from master + 1 additional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Create README.md with project description 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 the following situation: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Release phase</a:t>
            </a:r>
            <a:r>
              <a:rPr lang="en-GB"/>
              <a:t> - all commits should be inside master (except hotfix)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/>
              <a:t>Hotfix deploy</a:t>
            </a:r>
            <a:r>
              <a:rPr lang="en-GB"/>
              <a:t> - commit from hotfix/we_gonna_die branch should be in master first, then in another branches too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Повестка дня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Система </a:t>
            </a:r>
            <a:r>
              <a:rPr lang="ru-RU" dirty="0"/>
              <a:t>контроля </a:t>
            </a:r>
            <a:r>
              <a:rPr lang="ru-RU" dirty="0" smtClean="0"/>
              <a:t>версий (СКВ)</a:t>
            </a:r>
            <a:endParaRPr lang="ru-RU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 smtClean="0"/>
              <a:t>История</a:t>
            </a:r>
            <a:r>
              <a:rPr lang="en-US" dirty="0" smtClean="0"/>
              <a:t> </a:t>
            </a:r>
            <a:r>
              <a:rPr lang="en-GB" dirty="0" smtClean="0"/>
              <a:t>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 smtClean="0"/>
              <a:t>Init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Commt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Branches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</a:t>
            </a:r>
            <a:r>
              <a:rPr lang="ru-RU" dirty="0" smtClean="0"/>
              <a:t>версий</a:t>
            </a:r>
            <a:r>
              <a:rPr lang="en-US" dirty="0" smtClean="0"/>
              <a:t> </a:t>
            </a:r>
            <a:r>
              <a:rPr lang="ru-RU" dirty="0"/>
              <a:t>(СКВ)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Система контроля версий</a:t>
            </a:r>
            <a:r>
              <a:rPr lang="ru-RU" dirty="0"/>
              <a:t> — это система, записывающая изменения в файл или набор файлов в течение времени и позволяющая вернуться позже к определённой версии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r>
              <a:rPr lang="ru-RU" dirty="0" smtClean="0"/>
              <a:t>Локальные </a:t>
            </a:r>
            <a:r>
              <a:rPr lang="ru-RU" dirty="0"/>
              <a:t>системы контроля </a:t>
            </a:r>
            <a:r>
              <a:rPr lang="ru-RU" dirty="0" smtClean="0"/>
              <a:t>версий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Централизованные системы контроля </a:t>
            </a:r>
            <a:r>
              <a:rPr lang="ru-RU" dirty="0" smtClean="0"/>
              <a:t>версий</a:t>
            </a:r>
            <a:r>
              <a:rPr lang="en-US" dirty="0" smtClean="0"/>
              <a:t>;</a:t>
            </a: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Распределённые </a:t>
            </a:r>
            <a:r>
              <a:rPr lang="ru-RU" dirty="0"/>
              <a:t>системы контроля </a:t>
            </a:r>
            <a:r>
              <a:rPr lang="ru-RU" dirty="0" smtClean="0"/>
              <a:t>версий</a:t>
            </a:r>
            <a:r>
              <a:rPr lang="en-US" dirty="0"/>
              <a:t>.</a:t>
            </a:r>
            <a:endParaRPr lang="ru-RU" dirty="0"/>
          </a:p>
          <a:p>
            <a:pPr>
              <a:buFontTx/>
              <a:buChar char="-"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0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Локальные системы контроля версий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К</a:t>
            </a:r>
            <a:r>
              <a:rPr lang="ru-RU" dirty="0" smtClean="0"/>
              <a:t>опирование </a:t>
            </a:r>
            <a:r>
              <a:rPr lang="ru-RU" dirty="0"/>
              <a:t>файлов в </a:t>
            </a: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отдельную директорию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en-US" b="1" dirty="0" smtClean="0"/>
              <a:t>RCS</a:t>
            </a:r>
            <a:r>
              <a:rPr lang="en-US" dirty="0" smtClean="0"/>
              <a:t> (</a:t>
            </a:r>
            <a:r>
              <a:rPr lang="en-US" dirty="0"/>
              <a:t> </a:t>
            </a:r>
            <a:r>
              <a:rPr lang="en-US" i="1" dirty="0"/>
              <a:t>Revision Control </a:t>
            </a:r>
            <a:r>
              <a:rPr lang="en-US" i="1" dirty="0" smtClean="0"/>
              <a:t>System</a:t>
            </a:r>
            <a:r>
              <a:rPr lang="ru-RU" i="1" dirty="0" smtClean="0"/>
              <a:t>) - </a:t>
            </a:r>
            <a:r>
              <a:rPr lang="ru-RU" dirty="0"/>
              <a:t>одна </a:t>
            </a:r>
            <a:r>
              <a:rPr lang="ru-RU" dirty="0" smtClean="0"/>
              <a:t>из</a:t>
            </a:r>
          </a:p>
          <a:p>
            <a:pPr marL="114300" indent="0">
              <a:buNone/>
            </a:pPr>
            <a:r>
              <a:rPr lang="ru-RU" dirty="0" smtClean="0"/>
              <a:t>первых СКВ разработанная </a:t>
            </a:r>
            <a:r>
              <a:rPr lang="ru-RU" dirty="0"/>
              <a:t>в </a:t>
            </a:r>
            <a:r>
              <a:rPr lang="ru-RU" dirty="0">
                <a:solidFill>
                  <a:schemeClr val="tx1"/>
                </a:solidFill>
                <a:hlinkClick r:id="rId2" tooltip="1985 год"/>
              </a:rPr>
              <a:t>1985 </a:t>
            </a:r>
            <a:r>
              <a:rPr lang="ru-RU" dirty="0" smtClean="0">
                <a:solidFill>
                  <a:schemeClr val="tx1"/>
                </a:solidFill>
                <a:hlinkClick r:id="rId2" tooltip="1985 год"/>
              </a:rPr>
              <a:t>году</a:t>
            </a:r>
            <a:endParaRPr lang="ru-RU" i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42" y="1079372"/>
            <a:ext cx="4172892" cy="3562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6954">
            <a:off x="2200348" y="3351006"/>
            <a:ext cx="927937" cy="9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/>
              <a:t>Централизованные системы контроля </a:t>
            </a:r>
            <a:r>
              <a:rPr lang="ru-RU" sz="2500" b="1" dirty="0" smtClean="0"/>
              <a:t>версий (ЦСКВ)</a:t>
            </a:r>
            <a:endParaRPr lang="ru-RU" sz="25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85177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/>
              <a:t>П</a:t>
            </a:r>
            <a:r>
              <a:rPr lang="ru-RU" b="1" dirty="0" smtClean="0"/>
              <a:t>люсы</a:t>
            </a:r>
          </a:p>
          <a:p>
            <a:pPr marL="114300" indent="0">
              <a:buNone/>
            </a:pPr>
            <a:r>
              <a:rPr lang="ru-RU" dirty="0" smtClean="0"/>
              <a:t>-Разработчики проекта знают чем </a:t>
            </a:r>
          </a:p>
          <a:p>
            <a:pPr marL="114300" indent="0">
              <a:buNone/>
            </a:pPr>
            <a:r>
              <a:rPr lang="ru-RU" dirty="0" smtClean="0"/>
              <a:t>занимается каждый из них</a:t>
            </a:r>
          </a:p>
          <a:p>
            <a:pPr marL="114300" indent="0">
              <a:buNone/>
            </a:pPr>
            <a:r>
              <a:rPr lang="ru-RU" dirty="0" smtClean="0"/>
              <a:t>-Простота администрирования</a:t>
            </a:r>
          </a:p>
          <a:p>
            <a:pPr marL="114300" indent="0">
              <a:buNone/>
            </a:pPr>
            <a:r>
              <a:rPr lang="ru-RU" dirty="0" smtClean="0"/>
              <a:t> ЦСКВ</a:t>
            </a:r>
            <a:endParaRPr lang="en-US" dirty="0" smtClean="0"/>
          </a:p>
          <a:p>
            <a:pPr marL="114300" indent="0">
              <a:buNone/>
            </a:pPr>
            <a:endParaRPr lang="ru-RU" sz="600" dirty="0" smtClean="0"/>
          </a:p>
          <a:p>
            <a:pPr marL="114300" indent="0">
              <a:buNone/>
            </a:pPr>
            <a:r>
              <a:rPr lang="ru-RU" b="1" dirty="0" smtClean="0"/>
              <a:t>Минус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-Единая </a:t>
            </a:r>
            <a:r>
              <a:rPr lang="ru-RU" dirty="0"/>
              <a:t>точка </a:t>
            </a:r>
            <a:r>
              <a:rPr lang="ru-RU" dirty="0" smtClean="0"/>
              <a:t>отказа</a:t>
            </a:r>
          </a:p>
          <a:p>
            <a:pPr marL="114300" indent="0">
              <a:buNone/>
            </a:pPr>
            <a:endParaRPr lang="ru-RU" sz="1100" b="1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fr-FR" b="1" dirty="0" smtClean="0"/>
              <a:t>CVS</a:t>
            </a:r>
            <a:r>
              <a:rPr lang="fr-FR" dirty="0" smtClean="0"/>
              <a:t> (</a:t>
            </a:r>
            <a:r>
              <a:rPr lang="fr-FR" dirty="0"/>
              <a:t> </a:t>
            </a:r>
            <a:r>
              <a:rPr lang="fr-FR" i="1" dirty="0"/>
              <a:t>Concurrent Versions </a:t>
            </a:r>
            <a:r>
              <a:rPr lang="fr-FR" i="1" dirty="0" smtClean="0"/>
              <a:t>System</a:t>
            </a:r>
            <a:r>
              <a:rPr lang="ru-RU" i="1" dirty="0" smtClean="0"/>
              <a:t>)-</a:t>
            </a:r>
          </a:p>
          <a:p>
            <a:pPr marL="114300" indent="0">
              <a:buNone/>
            </a:pPr>
            <a:r>
              <a:rPr lang="ru-RU" dirty="0" smtClean="0"/>
              <a:t>1990 - май 2008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34" y="1152476"/>
            <a:ext cx="4719966" cy="32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b="1" dirty="0"/>
              <a:t>Распределённые системы контроля </a:t>
            </a:r>
            <a:r>
              <a:rPr lang="ru-RU" sz="2600" b="1" dirty="0" smtClean="0"/>
              <a:t>версий (РСКВ)</a:t>
            </a:r>
            <a:r>
              <a:rPr lang="ru-RU" sz="2600" b="1" dirty="0"/>
              <a:t/>
            </a:r>
            <a:br>
              <a:rPr lang="ru-RU" sz="2600" b="1" dirty="0"/>
            </a:br>
            <a:endParaRPr lang="ru-RU" sz="2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- Полностью копируется </a:t>
            </a:r>
            <a:r>
              <a:rPr lang="ru-RU" dirty="0" err="1" smtClean="0"/>
              <a:t>репозиторий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- Одновременно взаимодействие с несколькими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удалёнными </a:t>
            </a:r>
            <a:r>
              <a:rPr lang="ru-RU" dirty="0" err="1" smtClean="0"/>
              <a:t>репозиториями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- Разные подходы с различными программистами в</a:t>
            </a:r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ru-RU" dirty="0"/>
              <a:t>рамках одного </a:t>
            </a:r>
            <a:r>
              <a:rPr lang="ru-RU" dirty="0" smtClean="0"/>
              <a:t>проекта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Популярны</a:t>
            </a:r>
            <a:r>
              <a:rPr lang="en-US" dirty="0" smtClean="0"/>
              <a:t>: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Git</a:t>
            </a:r>
            <a:r>
              <a:rPr lang="en-US" dirty="0"/>
              <a:t>, Mercurial, </a:t>
            </a:r>
            <a:r>
              <a:rPr lang="en-US" dirty="0" smtClean="0"/>
              <a:t>Bazaar,</a:t>
            </a:r>
            <a:r>
              <a:rPr lang="ru-RU" dirty="0" smtClean="0"/>
              <a:t> </a:t>
            </a:r>
            <a:r>
              <a:rPr lang="en-US" dirty="0" err="1"/>
              <a:t>Darcs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5" y="821767"/>
            <a:ext cx="3167271" cy="37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И</a:t>
            </a:r>
            <a:r>
              <a:rPr lang="ru-RU" b="1" dirty="0" smtClean="0"/>
              <a:t>стория </a:t>
            </a:r>
            <a:r>
              <a:rPr lang="en-US" b="1" dirty="0" err="1"/>
              <a:t>Git</a:t>
            </a:r>
            <a:endParaRPr lang="en-US" b="1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dirty="0" smtClean="0"/>
              <a:t>Изменения Ядр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 err="1"/>
              <a:t>Linux</a:t>
            </a:r>
            <a:r>
              <a:rPr lang="ru-RU" dirty="0"/>
              <a:t> (1991-2002 гг.) </a:t>
            </a:r>
            <a:r>
              <a:rPr lang="ru-RU" dirty="0" smtClean="0"/>
              <a:t>передавались </a:t>
            </a:r>
            <a:r>
              <a:rPr lang="ru-RU" dirty="0"/>
              <a:t>между разработчиками в виде </a:t>
            </a:r>
            <a:r>
              <a:rPr lang="ru-RU" dirty="0" err="1"/>
              <a:t>патчей</a:t>
            </a:r>
            <a:r>
              <a:rPr lang="ru-RU" dirty="0"/>
              <a:t> и архивов. </a:t>
            </a:r>
            <a:endParaRPr lang="ru-RU" dirty="0" smtClean="0"/>
          </a:p>
          <a:p>
            <a:pPr marL="114300" lvl="0" indent="0">
              <a:buNone/>
            </a:pPr>
            <a:r>
              <a:rPr lang="ru-RU" dirty="0" smtClean="0"/>
              <a:t>С </a:t>
            </a:r>
            <a:r>
              <a:rPr lang="ru-RU" dirty="0"/>
              <a:t>2002 году проект ядра </a:t>
            </a:r>
            <a:r>
              <a:rPr lang="ru-RU" dirty="0" err="1"/>
              <a:t>Linux</a:t>
            </a:r>
            <a:r>
              <a:rPr lang="ru-RU" dirty="0"/>
              <a:t> начал использовать </a:t>
            </a:r>
            <a:r>
              <a:rPr lang="ru-RU" dirty="0" err="1"/>
              <a:t>проприетарную</a:t>
            </a:r>
            <a:r>
              <a:rPr lang="ru-RU" dirty="0"/>
              <a:t> </a:t>
            </a:r>
            <a:r>
              <a:rPr lang="ru-RU" dirty="0" smtClean="0"/>
              <a:t>децентрализованную СКВ </a:t>
            </a:r>
            <a:r>
              <a:rPr lang="ru-RU" dirty="0" err="1"/>
              <a:t>BitKeeper</a:t>
            </a:r>
            <a:r>
              <a:rPr lang="ru-RU" dirty="0" smtClean="0"/>
              <a:t>. </a:t>
            </a:r>
            <a:r>
              <a:rPr lang="ru-RU" dirty="0" smtClean="0"/>
              <a:t>В 2005 </a:t>
            </a:r>
            <a:r>
              <a:rPr lang="ru-RU" dirty="0"/>
              <a:t>году </a:t>
            </a:r>
            <a:r>
              <a:rPr lang="ru-RU" dirty="0" err="1" smtClean="0"/>
              <a:t>BitKeeper</a:t>
            </a:r>
            <a:r>
              <a:rPr lang="ru-RU" dirty="0" smtClean="0"/>
              <a:t> стал платным.</a:t>
            </a:r>
          </a:p>
          <a:p>
            <a:pPr marL="114300" indent="0">
              <a:buNone/>
            </a:pPr>
            <a:r>
              <a:rPr lang="en-US" b="1" dirty="0" smtClean="0"/>
              <a:t>GIT:</a:t>
            </a:r>
            <a:endParaRPr lang="ru-RU" b="1" dirty="0" smtClean="0"/>
          </a:p>
          <a:p>
            <a:pPr marL="114300" indent="0">
              <a:buNone/>
            </a:pPr>
            <a:r>
              <a:rPr lang="ru-RU" dirty="0" smtClean="0"/>
              <a:t>- Скорость     - Простая архитектура -</a:t>
            </a:r>
            <a:r>
              <a:rPr lang="ru-RU" dirty="0"/>
              <a:t> Полная децентрализация</a:t>
            </a:r>
          </a:p>
          <a:p>
            <a:pPr marL="114300" indent="0">
              <a:buNone/>
            </a:pPr>
            <a:r>
              <a:rPr lang="ru-RU" dirty="0" smtClean="0"/>
              <a:t>- Хорошая </a:t>
            </a:r>
            <a:r>
              <a:rPr lang="ru-RU" dirty="0"/>
              <a:t>поддержка нелинейной разработки (тысячи параллельных веток)</a:t>
            </a:r>
          </a:p>
          <a:p>
            <a:pPr marL="11430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Возможность </a:t>
            </a:r>
            <a:r>
              <a:rPr lang="ru-RU" dirty="0"/>
              <a:t>эффективного управления большими проектами, такими как ядро </a:t>
            </a:r>
            <a:r>
              <a:rPr lang="ru-RU" dirty="0" err="1"/>
              <a:t>Linux</a:t>
            </a:r>
            <a:r>
              <a:rPr lang="ru-RU" dirty="0"/>
              <a:t> (скорость работы и разумное использование дискового пространства)</a:t>
            </a:r>
          </a:p>
          <a:p>
            <a:pPr marL="11430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Structure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Snapshot history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Independent mini filesystem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base for famous public platform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19313"/>
            <a:ext cx="76200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Git. States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Local/Remote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975" y="1272373"/>
            <a:ext cx="6512724" cy="35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389</Words>
  <Application>Microsoft Office PowerPoint</Application>
  <PresentationFormat>Экран (16:9)</PresentationFormat>
  <Paragraphs>104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Proxima Nova</vt:lpstr>
      <vt:lpstr>Spearmint</vt:lpstr>
      <vt:lpstr>GIT</vt:lpstr>
      <vt:lpstr>Повестка дня</vt:lpstr>
      <vt:lpstr>Система контроля версий (СКВ)</vt:lpstr>
      <vt:lpstr>Локальные системы контроля версий </vt:lpstr>
      <vt:lpstr>Централизованные системы контроля версий (ЦСКВ)</vt:lpstr>
      <vt:lpstr>Распределённые системы контроля версий (РСКВ) </vt:lpstr>
      <vt:lpstr>История Git</vt:lpstr>
      <vt:lpstr>Git. Structure </vt:lpstr>
      <vt:lpstr>Git. States</vt:lpstr>
      <vt:lpstr>Git. Demo</vt:lpstr>
      <vt:lpstr>Git. Branches</vt:lpstr>
      <vt:lpstr>Git. Branches</vt:lpstr>
      <vt:lpstr>Git. Branches</vt:lpstr>
      <vt:lpstr>Git. Branches. Girflow</vt:lpstr>
      <vt:lpstr>Git. Demo</vt:lpstr>
      <vt:lpstr>Git. Docks</vt:lpstr>
      <vt:lpstr>Home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Leonid&amp;Aleksandra</dc:creator>
  <cp:lastModifiedBy>Leonid&amp;Aleksandra</cp:lastModifiedBy>
  <cp:revision>11</cp:revision>
  <dcterms:modified xsi:type="dcterms:W3CDTF">2020-01-19T20:35:00Z</dcterms:modified>
</cp:coreProperties>
</file>