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70" r:id="rId4"/>
    <p:sldId id="269" r:id="rId5"/>
    <p:sldId id="271" r:id="rId6"/>
    <p:sldId id="272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9144000" cy="5143500" type="screen16x9"/>
  <p:notesSz cx="6858000" cy="9144000"/>
  <p:embeddedFontLst>
    <p:embeddedFont>
      <p:font typeface="Proxima Nova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6170f200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6170f200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c60e45ca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c60e45ca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c60e45ca6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c60e45ca6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c60e45b0e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c60e45b0e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ba26fa275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ba26fa275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c60e45c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c60e45c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c60e45ca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c60e45ca6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c60e45ca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c60e45ca6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c60e45ca6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c60e45ca6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c60e45ca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c60e45ca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c60e45ca6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c60e45ca6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6170f20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6170f20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adam-p/markdown-here/wiki/Markdown-Cheatsheet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ru.wikipedia.org/wiki/1985_%D0%B3%D0%BE%D0%B4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 smtClean="0"/>
              <a:t>GIT</a:t>
            </a:r>
            <a:endParaRPr sz="5400"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ru-RU" b="1" dirty="0" smtClean="0"/>
              <a:t>Введение</a:t>
            </a:r>
            <a:endParaRPr lang="ru-RU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Git. Demo</a:t>
            </a:r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Install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 err="1"/>
              <a:t>Init</a:t>
            </a:r>
            <a:r>
              <a:rPr lang="en-GB" dirty="0"/>
              <a:t> repo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Commits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History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Git. Branches</a:t>
            </a:r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Created duplicate of existing code history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“Borrowing” the code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Features/test development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Work control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Git. Branches</a:t>
            </a:r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Branches orchestration 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First branch: master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Organise all main branches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Create rules for branch name pattern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Example: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master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&lt;sprint-X&gt;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&lt;TICKET-X&gt;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Git. Branches</a:t>
            </a:r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7525" y="1017725"/>
            <a:ext cx="7139500" cy="401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Git. Branches. Girflow</a:t>
            </a:r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1250" y="920975"/>
            <a:ext cx="5843969" cy="41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Git. Demo</a:t>
            </a:r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Create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Merge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Rebase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Delete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Tags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Git. Docks</a:t>
            </a:r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 git --help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 man git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https://git-scm.com/book/en/v2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https://github.com/adam-p/markdown-here/wiki/Markdown-Cheatsheet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Home task</a:t>
            </a:r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Initialize local repository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Branches should be:</a:t>
            </a:r>
            <a:endParaRPr/>
          </a:p>
          <a:p>
            <a:pPr marL="457200" marR="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master (init) </a:t>
            </a:r>
            <a:endParaRPr/>
          </a:p>
          <a:p>
            <a: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2 commits</a:t>
            </a:r>
            <a:endParaRPr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dev (from master) </a:t>
            </a:r>
            <a:endParaRPr/>
          </a:p>
          <a:p>
            <a: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2 commits from master + 2 additional </a:t>
            </a:r>
            <a:endParaRPr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features/do_one (from dev)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2 commits from master + 2 additional  form dev + 1 additional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hotfix/we_gonna_die (from master)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2 commits from master + 1 additional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Create README.md with project description </a:t>
            </a:r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Play the following situation: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b="1"/>
              <a:t>Release phase</a:t>
            </a:r>
            <a:r>
              <a:rPr lang="en-GB"/>
              <a:t> - all commits should be inside master (except hotfix)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b="1"/>
              <a:t>Hotfix deploy</a:t>
            </a:r>
            <a:r>
              <a:rPr lang="en-GB"/>
              <a:t> - commit from hotfix/we_gonna_die branch should be in master first, then in another branches too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Повестка дня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Система </a:t>
            </a:r>
            <a:r>
              <a:rPr lang="ru-RU" dirty="0"/>
              <a:t>контроля </a:t>
            </a:r>
            <a:r>
              <a:rPr lang="ru-RU" dirty="0" smtClean="0"/>
              <a:t>версий (СКВ)</a:t>
            </a:r>
            <a:endParaRPr lang="ru-RU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 dirty="0" smtClean="0"/>
              <a:t>История</a:t>
            </a:r>
            <a:r>
              <a:rPr lang="en-US" dirty="0" smtClean="0"/>
              <a:t> </a:t>
            </a:r>
            <a:r>
              <a:rPr lang="en-GB" dirty="0" smtClean="0"/>
              <a:t>GIT</a:t>
            </a:r>
            <a:r>
              <a:rPr lang="en-GB" dirty="0" smtClean="0"/>
              <a:t>. </a:t>
            </a:r>
            <a:r>
              <a:rPr lang="ru-RU" dirty="0" smtClean="0"/>
              <a:t>Структура </a:t>
            </a:r>
            <a:r>
              <a:rPr lang="en-US" dirty="0" smtClean="0"/>
              <a:t>GIT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 err="1" smtClean="0"/>
              <a:t>Init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 err="1"/>
              <a:t>Commt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Branches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</a:t>
            </a:r>
            <a:r>
              <a:rPr lang="ru-RU" dirty="0" smtClean="0"/>
              <a:t>версий</a:t>
            </a:r>
            <a:r>
              <a:rPr lang="en-US" dirty="0" smtClean="0"/>
              <a:t> </a:t>
            </a:r>
            <a:r>
              <a:rPr lang="ru-RU" dirty="0"/>
              <a:t>(СКВ)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/>
              <a:t>Система контроля версий</a:t>
            </a:r>
            <a:r>
              <a:rPr lang="ru-RU" dirty="0"/>
              <a:t> — это система, записывающая изменения в файл или набор файлов в течение времени и позволяющая вернуться позже к определённой версии</a:t>
            </a:r>
            <a:r>
              <a:rPr lang="ru-RU" dirty="0" smtClean="0"/>
              <a:t>.</a:t>
            </a:r>
          </a:p>
          <a:p>
            <a:pPr>
              <a:buFontTx/>
              <a:buChar char="-"/>
            </a:pPr>
            <a:r>
              <a:rPr lang="ru-RU" dirty="0" smtClean="0"/>
              <a:t>Локальные </a:t>
            </a:r>
            <a:r>
              <a:rPr lang="ru-RU" dirty="0"/>
              <a:t>системы контроля </a:t>
            </a:r>
            <a:r>
              <a:rPr lang="ru-RU" dirty="0" smtClean="0"/>
              <a:t>версий</a:t>
            </a:r>
            <a:r>
              <a:rPr lang="en-US" dirty="0" smtClean="0"/>
              <a:t>;</a:t>
            </a:r>
            <a:endParaRPr lang="ru-RU" dirty="0" smtClean="0"/>
          </a:p>
          <a:p>
            <a:pPr>
              <a:buFontTx/>
              <a:buChar char="-"/>
            </a:pPr>
            <a:r>
              <a:rPr lang="ru-RU" dirty="0"/>
              <a:t>Централизованные системы контроля </a:t>
            </a:r>
            <a:r>
              <a:rPr lang="ru-RU" dirty="0" smtClean="0"/>
              <a:t>версий</a:t>
            </a:r>
            <a:r>
              <a:rPr lang="en-US" dirty="0" smtClean="0"/>
              <a:t>;</a:t>
            </a:r>
            <a:endParaRPr lang="ru-RU" dirty="0"/>
          </a:p>
          <a:p>
            <a:pPr>
              <a:buFontTx/>
              <a:buChar char="-"/>
            </a:pPr>
            <a:r>
              <a:rPr lang="ru-RU" dirty="0" smtClean="0"/>
              <a:t>Распределённые </a:t>
            </a:r>
            <a:r>
              <a:rPr lang="ru-RU" dirty="0"/>
              <a:t>системы контроля </a:t>
            </a:r>
            <a:r>
              <a:rPr lang="ru-RU" dirty="0" smtClean="0"/>
              <a:t>версий</a:t>
            </a:r>
            <a:r>
              <a:rPr lang="en-US" dirty="0"/>
              <a:t>.</a:t>
            </a:r>
            <a:endParaRPr lang="ru-RU" dirty="0"/>
          </a:p>
          <a:p>
            <a:pPr>
              <a:buFontTx/>
              <a:buChar char="-"/>
            </a:pPr>
            <a:endParaRPr lang="ru-RU" dirty="0"/>
          </a:p>
          <a:p>
            <a:pPr marL="1143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005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Локальные системы контроля версий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</p:spPr>
        <p:txBody>
          <a:bodyPr/>
          <a:lstStyle/>
          <a:p>
            <a:pPr marL="114300" indent="0">
              <a:buNone/>
            </a:pPr>
            <a:r>
              <a:rPr lang="ru-RU" dirty="0"/>
              <a:t>К</a:t>
            </a:r>
            <a:r>
              <a:rPr lang="ru-RU" dirty="0" smtClean="0"/>
              <a:t>опирование </a:t>
            </a:r>
            <a:r>
              <a:rPr lang="ru-RU" dirty="0"/>
              <a:t>файлов в </a:t>
            </a:r>
            <a:endParaRPr lang="en-US" dirty="0" smtClean="0"/>
          </a:p>
          <a:p>
            <a:pPr marL="114300" indent="0">
              <a:buNone/>
            </a:pPr>
            <a:r>
              <a:rPr lang="ru-RU" dirty="0" smtClean="0"/>
              <a:t>отдельную директорию</a:t>
            </a:r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b="1" dirty="0" smtClean="0"/>
          </a:p>
          <a:p>
            <a:pPr marL="114300" indent="0">
              <a:buNone/>
            </a:pPr>
            <a:r>
              <a:rPr lang="en-US" b="1" dirty="0" smtClean="0"/>
              <a:t>RCS</a:t>
            </a:r>
            <a:r>
              <a:rPr lang="en-US" dirty="0" smtClean="0"/>
              <a:t> (</a:t>
            </a:r>
            <a:r>
              <a:rPr lang="en-US" dirty="0"/>
              <a:t> </a:t>
            </a:r>
            <a:r>
              <a:rPr lang="en-US" i="1" dirty="0"/>
              <a:t>Revision Control </a:t>
            </a:r>
            <a:r>
              <a:rPr lang="en-US" i="1" dirty="0" smtClean="0"/>
              <a:t>System</a:t>
            </a:r>
            <a:r>
              <a:rPr lang="ru-RU" i="1" dirty="0" smtClean="0"/>
              <a:t>) - </a:t>
            </a:r>
            <a:r>
              <a:rPr lang="ru-RU" dirty="0"/>
              <a:t>одна </a:t>
            </a:r>
            <a:r>
              <a:rPr lang="ru-RU" dirty="0" smtClean="0"/>
              <a:t>из</a:t>
            </a:r>
          </a:p>
          <a:p>
            <a:pPr marL="114300" indent="0">
              <a:buNone/>
            </a:pPr>
            <a:r>
              <a:rPr lang="ru-RU" dirty="0" smtClean="0"/>
              <a:t>первых СКВ разработанная </a:t>
            </a:r>
            <a:r>
              <a:rPr lang="ru-RU" dirty="0"/>
              <a:t>в </a:t>
            </a:r>
            <a:r>
              <a:rPr lang="ru-RU" dirty="0">
                <a:solidFill>
                  <a:schemeClr val="tx1"/>
                </a:solidFill>
                <a:hlinkClick r:id="rId2" tooltip="1985 год"/>
              </a:rPr>
              <a:t>1985 </a:t>
            </a:r>
            <a:r>
              <a:rPr lang="ru-RU" dirty="0" smtClean="0">
                <a:solidFill>
                  <a:schemeClr val="tx1"/>
                </a:solidFill>
                <a:hlinkClick r:id="rId2" tooltip="1985 год"/>
              </a:rPr>
              <a:t>году</a:t>
            </a:r>
            <a:endParaRPr lang="ru-RU" i="1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42" y="1079372"/>
            <a:ext cx="4172892" cy="356260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96954">
            <a:off x="2200348" y="3351006"/>
            <a:ext cx="927937" cy="90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68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500" b="1" dirty="0"/>
              <a:t>Централизованные системы контроля </a:t>
            </a:r>
            <a:r>
              <a:rPr lang="ru-RU" sz="2500" b="1" dirty="0" smtClean="0"/>
              <a:t>версий (ЦСКВ)</a:t>
            </a:r>
            <a:endParaRPr lang="ru-RU" sz="2500" b="1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585177"/>
          </a:xfrm>
        </p:spPr>
        <p:txBody>
          <a:bodyPr/>
          <a:lstStyle/>
          <a:p>
            <a:pPr marL="114300" indent="0">
              <a:buNone/>
            </a:pPr>
            <a:r>
              <a:rPr lang="ru-RU" b="1" dirty="0"/>
              <a:t>П</a:t>
            </a:r>
            <a:r>
              <a:rPr lang="ru-RU" b="1" dirty="0" smtClean="0"/>
              <a:t>люсы</a:t>
            </a:r>
          </a:p>
          <a:p>
            <a:pPr marL="114300" indent="0">
              <a:buNone/>
            </a:pPr>
            <a:r>
              <a:rPr lang="ru-RU" dirty="0" smtClean="0"/>
              <a:t>-Разработчики проекта знают чем </a:t>
            </a:r>
          </a:p>
          <a:p>
            <a:pPr marL="114300" indent="0">
              <a:buNone/>
            </a:pPr>
            <a:r>
              <a:rPr lang="ru-RU" dirty="0" smtClean="0"/>
              <a:t>занимается каждый из них</a:t>
            </a:r>
          </a:p>
          <a:p>
            <a:pPr marL="114300" indent="0">
              <a:buNone/>
            </a:pPr>
            <a:r>
              <a:rPr lang="ru-RU" dirty="0" smtClean="0"/>
              <a:t>-Простота администрирования</a:t>
            </a:r>
          </a:p>
          <a:p>
            <a:pPr marL="114300" indent="0">
              <a:buNone/>
            </a:pPr>
            <a:r>
              <a:rPr lang="ru-RU" dirty="0" smtClean="0"/>
              <a:t> ЦСКВ</a:t>
            </a:r>
            <a:endParaRPr lang="en-US" dirty="0" smtClean="0"/>
          </a:p>
          <a:p>
            <a:pPr marL="114300" indent="0">
              <a:buNone/>
            </a:pPr>
            <a:endParaRPr lang="ru-RU" sz="600" dirty="0" smtClean="0"/>
          </a:p>
          <a:p>
            <a:pPr marL="114300" indent="0">
              <a:buNone/>
            </a:pPr>
            <a:r>
              <a:rPr lang="ru-RU" b="1" dirty="0" smtClean="0"/>
              <a:t>Минус</a:t>
            </a:r>
            <a:r>
              <a:rPr lang="en-US" b="1" dirty="0" smtClean="0"/>
              <a:t>:</a:t>
            </a:r>
          </a:p>
          <a:p>
            <a:pPr marL="114300" indent="0">
              <a:buNone/>
            </a:pPr>
            <a:r>
              <a:rPr lang="ru-RU" dirty="0" smtClean="0"/>
              <a:t>-Единая </a:t>
            </a:r>
            <a:r>
              <a:rPr lang="ru-RU" dirty="0"/>
              <a:t>точка </a:t>
            </a:r>
            <a:r>
              <a:rPr lang="ru-RU" dirty="0" smtClean="0"/>
              <a:t>отказа</a:t>
            </a:r>
          </a:p>
          <a:p>
            <a:pPr marL="114300" indent="0">
              <a:buNone/>
            </a:pPr>
            <a:endParaRPr lang="ru-RU" sz="1100" b="1" dirty="0"/>
          </a:p>
          <a:p>
            <a:pPr marL="114300" indent="0">
              <a:buNone/>
            </a:pPr>
            <a:endParaRPr lang="ru-RU" b="1" dirty="0" smtClean="0"/>
          </a:p>
          <a:p>
            <a:pPr marL="114300" indent="0">
              <a:buNone/>
            </a:pPr>
            <a:r>
              <a:rPr lang="fr-FR" b="1" dirty="0" smtClean="0"/>
              <a:t>CVS</a:t>
            </a:r>
            <a:r>
              <a:rPr lang="fr-FR" dirty="0" smtClean="0"/>
              <a:t> (</a:t>
            </a:r>
            <a:r>
              <a:rPr lang="fr-FR" dirty="0"/>
              <a:t> </a:t>
            </a:r>
            <a:r>
              <a:rPr lang="fr-FR" i="1" dirty="0"/>
              <a:t>Concurrent Versions </a:t>
            </a:r>
            <a:r>
              <a:rPr lang="fr-FR" i="1" dirty="0" smtClean="0"/>
              <a:t>System</a:t>
            </a:r>
            <a:r>
              <a:rPr lang="ru-RU" i="1" dirty="0" smtClean="0"/>
              <a:t>)-</a:t>
            </a:r>
          </a:p>
          <a:p>
            <a:pPr marL="114300" indent="0">
              <a:buNone/>
            </a:pPr>
            <a:r>
              <a:rPr lang="ru-RU" dirty="0" smtClean="0"/>
              <a:t>1990 - май 2008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334" y="1152476"/>
            <a:ext cx="4719966" cy="328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54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600" b="1" dirty="0"/>
              <a:t>Распределённые системы контроля </a:t>
            </a:r>
            <a:r>
              <a:rPr lang="ru-RU" sz="2600" b="1" dirty="0" smtClean="0"/>
              <a:t>версий (РСКВ)</a:t>
            </a:r>
            <a:r>
              <a:rPr lang="ru-RU" sz="2600" b="1" dirty="0"/>
              <a:t/>
            </a:r>
            <a:br>
              <a:rPr lang="ru-RU" sz="2600" b="1" dirty="0"/>
            </a:br>
            <a:endParaRPr lang="ru-RU" sz="26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dirty="0" smtClean="0"/>
              <a:t>- Полностью копируется </a:t>
            </a:r>
            <a:r>
              <a:rPr lang="ru-RU" dirty="0" err="1" smtClean="0"/>
              <a:t>репозиторий</a:t>
            </a:r>
            <a:r>
              <a:rPr lang="en-US" dirty="0" smtClean="0"/>
              <a:t>;</a:t>
            </a:r>
            <a:endParaRPr lang="ru-RU" dirty="0" smtClean="0"/>
          </a:p>
          <a:p>
            <a:pPr marL="114300" indent="0">
              <a:buNone/>
            </a:pPr>
            <a:r>
              <a:rPr lang="ru-RU" dirty="0" smtClean="0"/>
              <a:t>- Одновременно взаимодействие с несколькими</a:t>
            </a:r>
          </a:p>
          <a:p>
            <a:pPr marL="114300" indent="0">
              <a:buNone/>
            </a:pPr>
            <a:r>
              <a:rPr lang="ru-RU" dirty="0" smtClean="0"/>
              <a:t> </a:t>
            </a:r>
            <a:r>
              <a:rPr lang="ru-RU" dirty="0"/>
              <a:t>удалёнными </a:t>
            </a:r>
            <a:r>
              <a:rPr lang="ru-RU" dirty="0" err="1" smtClean="0"/>
              <a:t>репозиториями</a:t>
            </a:r>
            <a:r>
              <a:rPr lang="en-US" dirty="0" smtClean="0"/>
              <a:t>;</a:t>
            </a:r>
            <a:endParaRPr lang="ru-RU" dirty="0" smtClean="0"/>
          </a:p>
          <a:p>
            <a:pPr marL="114300" indent="0">
              <a:buNone/>
            </a:pPr>
            <a:r>
              <a:rPr lang="ru-RU" dirty="0" smtClean="0"/>
              <a:t>- Разные подходы с различными программистами в</a:t>
            </a:r>
          </a:p>
          <a:p>
            <a:pPr marL="114300" indent="0">
              <a:buNone/>
            </a:pPr>
            <a:r>
              <a:rPr lang="ru-RU" dirty="0" smtClean="0"/>
              <a:t> </a:t>
            </a:r>
            <a:r>
              <a:rPr lang="ru-RU" dirty="0"/>
              <a:t>рамках одного </a:t>
            </a:r>
            <a:r>
              <a:rPr lang="ru-RU" dirty="0" smtClean="0"/>
              <a:t>проекта</a:t>
            </a:r>
            <a:r>
              <a:rPr lang="en-US" dirty="0" smtClean="0"/>
              <a:t>.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ru-RU" dirty="0" smtClean="0"/>
              <a:t>Популярны</a:t>
            </a:r>
            <a:r>
              <a:rPr lang="en-US" dirty="0" smtClean="0"/>
              <a:t>:</a:t>
            </a:r>
            <a:endParaRPr lang="en-US" dirty="0"/>
          </a:p>
          <a:p>
            <a:pPr marL="114300" indent="0">
              <a:buNone/>
            </a:pPr>
            <a:r>
              <a:rPr lang="en-US" dirty="0" err="1"/>
              <a:t>Git</a:t>
            </a:r>
            <a:r>
              <a:rPr lang="en-US" dirty="0"/>
              <a:t>, Mercurial, </a:t>
            </a:r>
            <a:r>
              <a:rPr lang="en-US" dirty="0" smtClean="0"/>
              <a:t>Bazaar,</a:t>
            </a:r>
            <a:r>
              <a:rPr lang="ru-RU" dirty="0" smtClean="0"/>
              <a:t> </a:t>
            </a:r>
            <a:r>
              <a:rPr lang="en-US" dirty="0" err="1"/>
              <a:t>Darcs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165" y="821767"/>
            <a:ext cx="3167271" cy="379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82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b="1" dirty="0"/>
              <a:t>И</a:t>
            </a:r>
            <a:r>
              <a:rPr lang="ru-RU" b="1" dirty="0" smtClean="0"/>
              <a:t>стория </a:t>
            </a:r>
            <a:r>
              <a:rPr lang="en-US" b="1" dirty="0" err="1"/>
              <a:t>Git</a:t>
            </a:r>
            <a:endParaRPr lang="en-US" b="1" dirty="0"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buNone/>
            </a:pPr>
            <a:r>
              <a:rPr lang="ru-RU" dirty="0" smtClean="0"/>
              <a:t>Изменения Ядр</a:t>
            </a:r>
            <a:r>
              <a:rPr lang="ru-RU" dirty="0"/>
              <a:t>а</a:t>
            </a:r>
            <a:r>
              <a:rPr lang="ru-RU" dirty="0" smtClean="0"/>
              <a:t> </a:t>
            </a:r>
            <a:r>
              <a:rPr lang="ru-RU" dirty="0" err="1"/>
              <a:t>Linux</a:t>
            </a:r>
            <a:r>
              <a:rPr lang="ru-RU" dirty="0"/>
              <a:t> (1991-2002 гг.) </a:t>
            </a:r>
            <a:r>
              <a:rPr lang="ru-RU" dirty="0" smtClean="0"/>
              <a:t>передавались </a:t>
            </a:r>
            <a:r>
              <a:rPr lang="ru-RU" dirty="0"/>
              <a:t>между разработчиками в виде </a:t>
            </a:r>
            <a:r>
              <a:rPr lang="ru-RU" dirty="0" err="1"/>
              <a:t>патчей</a:t>
            </a:r>
            <a:r>
              <a:rPr lang="ru-RU" dirty="0"/>
              <a:t> и архивов. </a:t>
            </a:r>
            <a:endParaRPr lang="ru-RU" dirty="0" smtClean="0"/>
          </a:p>
          <a:p>
            <a:pPr marL="114300" lvl="0" indent="0">
              <a:buNone/>
            </a:pPr>
            <a:r>
              <a:rPr lang="ru-RU" dirty="0" smtClean="0"/>
              <a:t>С </a:t>
            </a:r>
            <a:r>
              <a:rPr lang="ru-RU" dirty="0"/>
              <a:t>2002 году проект ядра </a:t>
            </a:r>
            <a:r>
              <a:rPr lang="ru-RU" dirty="0" err="1"/>
              <a:t>Linux</a:t>
            </a:r>
            <a:r>
              <a:rPr lang="ru-RU" dirty="0"/>
              <a:t> начал использовать </a:t>
            </a:r>
            <a:r>
              <a:rPr lang="ru-RU" dirty="0" err="1"/>
              <a:t>проприетарную</a:t>
            </a:r>
            <a:r>
              <a:rPr lang="ru-RU" dirty="0"/>
              <a:t> </a:t>
            </a:r>
            <a:r>
              <a:rPr lang="ru-RU" dirty="0" smtClean="0"/>
              <a:t>децентрализованную СКВ </a:t>
            </a:r>
            <a:r>
              <a:rPr lang="ru-RU" dirty="0" err="1"/>
              <a:t>BitKeeper</a:t>
            </a:r>
            <a:r>
              <a:rPr lang="ru-RU" dirty="0" smtClean="0"/>
              <a:t>. В 2005 </a:t>
            </a:r>
            <a:r>
              <a:rPr lang="ru-RU" dirty="0"/>
              <a:t>году </a:t>
            </a:r>
            <a:r>
              <a:rPr lang="ru-RU" dirty="0" err="1" smtClean="0"/>
              <a:t>BitKeeper</a:t>
            </a:r>
            <a:r>
              <a:rPr lang="ru-RU" dirty="0" smtClean="0"/>
              <a:t> стал платным.</a:t>
            </a:r>
          </a:p>
          <a:p>
            <a:pPr marL="114300" indent="0">
              <a:buNone/>
            </a:pPr>
            <a:r>
              <a:rPr lang="en-US" b="1" dirty="0" smtClean="0"/>
              <a:t>GIT:</a:t>
            </a:r>
            <a:endParaRPr lang="ru-RU" b="1" dirty="0" smtClean="0"/>
          </a:p>
          <a:p>
            <a:pPr marL="114300" indent="0">
              <a:buNone/>
            </a:pPr>
            <a:r>
              <a:rPr lang="ru-RU" dirty="0" smtClean="0"/>
              <a:t>- Скорость     - Простая архитектура </a:t>
            </a:r>
            <a:r>
              <a:rPr lang="en-US" dirty="0" smtClean="0"/>
              <a:t>   </a:t>
            </a:r>
            <a:r>
              <a:rPr lang="ru-RU" dirty="0" smtClean="0"/>
              <a:t>- </a:t>
            </a:r>
            <a:r>
              <a:rPr lang="ru-RU" dirty="0"/>
              <a:t>Полная децентрализация</a:t>
            </a:r>
          </a:p>
          <a:p>
            <a:pPr marL="114300" indent="0">
              <a:buNone/>
            </a:pPr>
            <a:r>
              <a:rPr lang="ru-RU" dirty="0" smtClean="0"/>
              <a:t>- Хорошая </a:t>
            </a:r>
            <a:r>
              <a:rPr lang="ru-RU" dirty="0"/>
              <a:t>поддержка нелинейной разработки (тысячи параллельных веток)</a:t>
            </a:r>
          </a:p>
          <a:p>
            <a:pPr marL="114300" indent="0">
              <a:buNone/>
            </a:pPr>
            <a:r>
              <a:rPr lang="en-US" dirty="0" smtClean="0"/>
              <a:t>- </a:t>
            </a:r>
            <a:r>
              <a:rPr lang="ru-RU" dirty="0" smtClean="0"/>
              <a:t>Возможность </a:t>
            </a:r>
            <a:r>
              <a:rPr lang="ru-RU" dirty="0"/>
              <a:t>эффективного управления большими проектами, такими как ядро </a:t>
            </a:r>
            <a:r>
              <a:rPr lang="ru-RU" dirty="0" err="1"/>
              <a:t>Linux</a:t>
            </a:r>
            <a:r>
              <a:rPr lang="ru-RU" dirty="0"/>
              <a:t> (скорость работы и разумное использование дискового пространства)</a:t>
            </a:r>
          </a:p>
          <a:p>
            <a:pPr marL="114300" lvl="0" indent="0"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Структура </a:t>
            </a:r>
            <a:r>
              <a:rPr lang="en-US" dirty="0" smtClean="0"/>
              <a:t>GIT</a:t>
            </a:r>
            <a:endParaRPr dirty="0"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099466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Хранение данных как снимков проекта во времени</a:t>
            </a:r>
            <a:r>
              <a:rPr lang="ru-RU" dirty="0" smtClean="0"/>
              <a:t>.</a:t>
            </a:r>
            <a:endParaRPr lang="en-US" dirty="0" smtClean="0"/>
          </a:p>
          <a:p>
            <a:pPr lvl="0"/>
            <a:r>
              <a:rPr lang="ru-RU" dirty="0"/>
              <a:t>Независимая мини-файловая </a:t>
            </a:r>
            <a:r>
              <a:rPr lang="ru-RU" dirty="0" smtClean="0"/>
              <a:t>система</a:t>
            </a:r>
            <a:r>
              <a:rPr lang="en-US" dirty="0" smtClean="0"/>
              <a:t> </a:t>
            </a:r>
            <a:r>
              <a:rPr lang="ru-RU" dirty="0" smtClean="0"/>
              <a:t>с</a:t>
            </a:r>
            <a:r>
              <a:rPr lang="en-US" dirty="0" smtClean="0"/>
              <a:t> </a:t>
            </a:r>
            <a:r>
              <a:rPr lang="ru-RU" dirty="0" smtClean="0"/>
              <a:t>удивительно </a:t>
            </a:r>
            <a:r>
              <a:rPr lang="ru-RU" dirty="0"/>
              <a:t>мощными </a:t>
            </a:r>
            <a:r>
              <a:rPr lang="ru-RU" dirty="0" smtClean="0"/>
              <a:t>утилитами</a:t>
            </a:r>
            <a:r>
              <a:rPr lang="en-US" dirty="0"/>
              <a:t>.</a:t>
            </a:r>
            <a:r>
              <a:rPr lang="en-US" dirty="0" smtClean="0"/>
              <a:t> </a:t>
            </a:r>
            <a:endParaRPr dirty="0"/>
          </a:p>
          <a:p>
            <a:r>
              <a:rPr lang="ru-RU" dirty="0"/>
              <a:t>Почти все операции выполняются </a:t>
            </a:r>
            <a:r>
              <a:rPr lang="ru-RU" dirty="0" smtClean="0"/>
              <a:t>локально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2119313"/>
            <a:ext cx="7620000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 smtClean="0"/>
              <a:t>Состояние </a:t>
            </a:r>
            <a:r>
              <a:rPr lang="en-GB" dirty="0" smtClean="0"/>
              <a:t>G</a:t>
            </a:r>
            <a:r>
              <a:rPr lang="en-US" dirty="0" smtClean="0"/>
              <a:t>IT</a:t>
            </a:r>
            <a:endParaRPr dirty="0"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buNone/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подготовленное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staged)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lvl="0" indent="0">
              <a:buNone/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изменённое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lvl="0" indent="0">
              <a:buNone/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зафиксированное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committed)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6903" y="1152475"/>
            <a:ext cx="5749177" cy="3207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416</Words>
  <Application>Microsoft Office PowerPoint</Application>
  <PresentationFormat>Экран (16:9)</PresentationFormat>
  <Paragraphs>104</Paragraphs>
  <Slides>17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Proxima Nova</vt:lpstr>
      <vt:lpstr>Times New Roman</vt:lpstr>
      <vt:lpstr>Arial</vt:lpstr>
      <vt:lpstr>Spearmint</vt:lpstr>
      <vt:lpstr>GIT</vt:lpstr>
      <vt:lpstr>Повестка дня</vt:lpstr>
      <vt:lpstr>Система контроля версий (СКВ)</vt:lpstr>
      <vt:lpstr>Локальные системы контроля версий </vt:lpstr>
      <vt:lpstr>Централизованные системы контроля версий (ЦСКВ)</vt:lpstr>
      <vt:lpstr>Распределённые системы контроля версий (РСКВ) </vt:lpstr>
      <vt:lpstr>История Git</vt:lpstr>
      <vt:lpstr>Структура GIT</vt:lpstr>
      <vt:lpstr>Состояние GIT</vt:lpstr>
      <vt:lpstr>Git. Demo</vt:lpstr>
      <vt:lpstr>Git. Branches</vt:lpstr>
      <vt:lpstr>Git. Branches</vt:lpstr>
      <vt:lpstr>Git. Branches</vt:lpstr>
      <vt:lpstr>Git. Branches. Girflow</vt:lpstr>
      <vt:lpstr>Git. Demo</vt:lpstr>
      <vt:lpstr>Git. Docks</vt:lpstr>
      <vt:lpstr>Home 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Leonid&amp;Aleksandra</dc:creator>
  <cp:lastModifiedBy>Leonid&amp;Aleksandra</cp:lastModifiedBy>
  <cp:revision>15</cp:revision>
  <dcterms:modified xsi:type="dcterms:W3CDTF">2020-01-20T20:36:16Z</dcterms:modified>
</cp:coreProperties>
</file>