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331" r:id="rId2"/>
    <p:sldId id="351" r:id="rId3"/>
    <p:sldId id="361" r:id="rId4"/>
    <p:sldId id="363" r:id="rId5"/>
    <p:sldId id="364" r:id="rId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AC6A-5C22-4277-A361-282DB9B5D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6BA99-F56E-4239-BB19-BDE7094A4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386A-5680-44A4-A1D9-5FBFEC67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ABEE-4D67-4F4F-A58F-05E907E4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7B4E-ACE7-4379-B85F-F6846581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12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6659-9FA0-4D7B-8A94-8C4626F9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CEBAE-408E-4E43-933E-716127A4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771D-FE46-4881-9F8B-BEC53551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C0C3-2DBD-4CAB-AA13-5896A650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A59E-1DBE-4446-AC4E-D9915CFC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097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AC3DE-6850-4BC1-8F7D-F9B4184AB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E7D3F-3004-4F4D-B7C9-955A66F37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061-785D-4BDE-B40B-B3F6AEC9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DDDE-F23C-436A-94E1-34C33060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25F5D-0252-4141-8A26-AA0CB869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0788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" y="0"/>
            <a:ext cx="12187834" cy="6858000"/>
          </a:xfrm>
          <a:prstGeom prst="rect">
            <a:avLst/>
          </a:prstGeom>
        </p:spPr>
      </p:pic>
      <p:pic>
        <p:nvPicPr>
          <p:cNvPr id="8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57388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974221" y="4813635"/>
            <a:ext cx="10162092" cy="13254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</p:spTree>
    <p:extLst>
      <p:ext uri="{BB962C8B-B14F-4D97-AF65-F5344CB8AC3E}">
        <p14:creationId xmlns:p14="http://schemas.microsoft.com/office/powerpoint/2010/main" val="14134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chemeClr val="accent2"/>
                </a:solidFill>
                <a:latin typeface="Verdana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t-EE" dirty="0"/>
            </a:br>
            <a:r>
              <a:rPr lang="en-US" dirty="0"/>
              <a:t>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71700" y="1628775"/>
            <a:ext cx="8802242" cy="471646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 baseline="0">
                <a:solidFill>
                  <a:schemeClr val="tx1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</p:spTree>
    <p:extLst>
      <p:ext uri="{BB962C8B-B14F-4D97-AF65-F5344CB8AC3E}">
        <p14:creationId xmlns:p14="http://schemas.microsoft.com/office/powerpoint/2010/main" val="3345858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026">
          <p15:clr>
            <a:srgbClr val="FBAE40"/>
          </p15:clr>
        </p15:guide>
        <p15:guide id="3" pos="1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21A6-A257-4404-8BB3-2051D96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EF84-E5A1-407D-A2FA-A5626E76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F1DD-3977-4798-B276-811713A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258-29A8-4C1F-B708-26CB37DC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F11C-4449-413D-9AA8-175CAB66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348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87DD-4C8E-49DD-80F3-306BE593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F536-2CF3-496C-9413-C33FBE2D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10C6-BAD9-4019-84AA-D330CAB0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F5A7-305B-4BA9-A252-C57B3E7E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F9F1-DD65-46D5-A21D-ABAE3050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8445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9A50-5285-4B2B-A87D-3247A3B4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D5D8-AE96-443B-BC66-59553525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BEDD7-5B63-4FD8-BF85-55839431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51F2-68CC-427B-AC92-AEA5B72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C9DB5-4081-450A-B74A-61677B9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2C197-2FDF-4312-9240-E0403687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444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1623-215C-46F0-A478-0D90242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1E7A-6CDA-4552-8175-F12BAC87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2B5E0-ADF5-4CF4-8AD0-E8EBC9DD6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A715-26F1-43BB-AA60-FFD7189E8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C83FD-4FF9-4B6B-84DE-FE3F8AEE3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50B88-A64B-41DB-885C-D1BC51FC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A2799-8D94-4F77-A7AA-2BDEF26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62C83-E5AF-4876-A33A-5548FF46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73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26A0-1A85-4804-A845-18482A29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23498-03D8-4233-8A65-D03EBD3E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DAF52-FA80-4954-9815-EC874A76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047FC-684E-4F67-BBB8-A2B90CB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943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E8F4F-B2D7-4FF7-B106-AB3C248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30DE0-FC9F-4FD3-8691-F1429A63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544D9-8A90-425F-A126-BB9FEEF3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9507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4FC-28D8-4FA6-9DCE-D05CB850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6078-E7F6-4FF2-B9C5-04937E4E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F3C48-D742-4643-9BC9-628716E6E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010A2-E491-4308-9209-8D3EBE55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142FA-A5E7-4878-A5DC-D2191DE3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9706-8E50-450C-AC3C-0B960F09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2599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AE5C-1DDA-4E97-84F7-822F07C0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DED6D-BEBD-49F0-BFD5-6539C90BE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5E6AC-239E-4A82-87CE-5AFD707BA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84A8-D14D-4827-BA8B-9EB87DDB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D8E29-089E-4A21-989C-40B707E8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CFB40-A468-43E9-8486-239C3F69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018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EC471-C742-47D9-84EC-10F1076E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4B2A-7685-4035-BECF-38268FA9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4FFF-9FDC-4CA3-8C73-E9DFA5C8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63DB-CC06-4DC2-A48B-94A7B720CAA5}" type="datetimeFigureOut">
              <a:rPr lang="et-EE" smtClean="0"/>
              <a:t>23.10.2020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6421-0C67-4F7D-8019-75E35A9EF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BC30-78DA-411A-95F3-B9CD4983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2436-2CA9-402F-8571-2281588CA828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748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oportaal.maaamet.ee/url/xgis-ky.php?ky=41201:004:0067&amp;out=jso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t-EE" dirty="0"/>
              <a:t>Kodune ülesanne</a:t>
            </a:r>
          </a:p>
        </p:txBody>
      </p:sp>
    </p:spTree>
    <p:extLst>
      <p:ext uri="{BB962C8B-B14F-4D97-AF65-F5344CB8AC3E}">
        <p14:creationId xmlns:p14="http://schemas.microsoft.com/office/powerpoint/2010/main" val="201197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0F0C1-BF49-4496-99A3-866E25015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err="1"/>
              <a:t>Requests</a:t>
            </a:r>
            <a:r>
              <a:rPr lang="et-EE" dirty="0"/>
              <a:t> ja andmetöötlus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8D11-69C2-443B-B843-6F2E7FFD4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21763" y="1047565"/>
            <a:ext cx="8852179" cy="5584054"/>
          </a:xfrm>
        </p:spPr>
        <p:txBody>
          <a:bodyPr>
            <a:normAutofit/>
          </a:bodyPr>
          <a:lstStyle/>
          <a:p>
            <a:pPr fontAlgn="base"/>
            <a:r>
              <a:rPr lang="et-EE" dirty="0"/>
              <a:t>Looge programm</a:t>
            </a:r>
          </a:p>
          <a:p>
            <a:pPr marL="342900" indent="-342900" fontAlgn="base">
              <a:buAutoNum type="arabicPeriod"/>
            </a:pPr>
            <a:r>
              <a:rPr lang="et-EE" dirty="0"/>
              <a:t>Avab faili katastritunnused.txt </a:t>
            </a:r>
          </a:p>
          <a:p>
            <a:pPr marL="342900" indent="-342900" fontAlgn="base">
              <a:buAutoNum type="arabicPeriod"/>
            </a:pPr>
            <a:r>
              <a:rPr lang="et-EE" dirty="0"/>
              <a:t>Teeb Maa-ameti </a:t>
            </a:r>
            <a:r>
              <a:rPr lang="et-EE" dirty="0" err="1"/>
              <a:t>geoportaali</a:t>
            </a:r>
            <a:r>
              <a:rPr lang="et-EE" dirty="0"/>
              <a:t> päringu</a:t>
            </a:r>
          </a:p>
          <a:p>
            <a:pPr marL="342900" indent="-342900" fontAlgn="base">
              <a:buAutoNum type="arabicPeriod"/>
            </a:pPr>
            <a:r>
              <a:rPr lang="et-EE" dirty="0"/>
              <a:t>Töötleb päringut ning leiab kõikide maatükkide pindala </a:t>
            </a:r>
          </a:p>
          <a:p>
            <a:pPr marL="342900" indent="-342900" fontAlgn="base">
              <a:buAutoNum type="arabicPeriod"/>
            </a:pPr>
            <a:r>
              <a:rPr lang="et-EE" dirty="0"/>
              <a:t>Tekitab listi, kus sees on listid, milles on katastritunnus ja pindala (pindala on m</a:t>
            </a:r>
            <a:r>
              <a:rPr lang="et-EE" baseline="30000" dirty="0"/>
              <a:t>2</a:t>
            </a:r>
            <a:r>
              <a:rPr lang="et-EE" dirty="0"/>
              <a:t> või ha, lihtsustamiseks vali neist üks)</a:t>
            </a:r>
          </a:p>
          <a:p>
            <a:pPr marL="342900" indent="-342900" fontAlgn="base">
              <a:buAutoNum type="arabicPeriod"/>
            </a:pPr>
            <a:r>
              <a:rPr lang="et-EE" dirty="0"/>
              <a:t>Sorteerib listi pindala järgi suurimast väiksemani (võite kasutada </a:t>
            </a:r>
            <a:r>
              <a:rPr lang="et-EE" dirty="0" err="1"/>
              <a:t>bubblesorti</a:t>
            </a:r>
            <a:r>
              <a:rPr lang="et-EE" dirty="0"/>
              <a:t>)</a:t>
            </a:r>
          </a:p>
          <a:p>
            <a:pPr marL="342900" indent="-342900" fontAlgn="base">
              <a:buAutoNum type="arabicPeriod"/>
            </a:pPr>
            <a:r>
              <a:rPr lang="et-EE" dirty="0"/>
              <a:t>Väljastab </a:t>
            </a:r>
            <a:r>
              <a:rPr lang="et-EE" dirty="0" err="1"/>
              <a:t>csv</a:t>
            </a:r>
            <a:r>
              <a:rPr lang="et-EE" dirty="0"/>
              <a:t> faili, kus on katastritunnus ja pindala (kasutada sorteeritud listi)</a:t>
            </a:r>
          </a:p>
          <a:p>
            <a:pPr fontAlgn="base"/>
            <a:endParaRPr lang="et-EE" dirty="0"/>
          </a:p>
          <a:p>
            <a:pPr fontAlgn="base"/>
            <a:r>
              <a:rPr lang="et-EE" dirty="0"/>
              <a:t>Selgitused</a:t>
            </a:r>
          </a:p>
          <a:p>
            <a:pPr fontAlgn="base"/>
            <a:r>
              <a:rPr lang="et-EE" dirty="0"/>
              <a:t>1 . Programmi sees on funktsiooni fail( ) </a:t>
            </a:r>
          </a:p>
          <a:p>
            <a:pPr marL="1028700" lvl="1" indent="-342900" fontAlgn="base"/>
            <a:r>
              <a:rPr lang="et-EE" sz="1600" dirty="0"/>
              <a:t>Argumendiks on failinimi</a:t>
            </a:r>
          </a:p>
          <a:p>
            <a:pPr marL="1028700" lvl="1" indent="-342900" fontAlgn="base"/>
            <a:r>
              <a:rPr lang="et-EE" sz="1600" dirty="0"/>
              <a:t>Funktsiooni ülesanne on avada fail ja puhastada andmed ning salvestada listi</a:t>
            </a:r>
          </a:p>
          <a:p>
            <a:pPr marL="1028700" lvl="1" indent="-342900" fontAlgn="base"/>
            <a:r>
              <a:rPr lang="et-EE" sz="1600" dirty="0"/>
              <a:t>Tagastab listi kõikide failis leiduvate katastritunnustega </a:t>
            </a:r>
          </a:p>
          <a:p>
            <a:pPr marL="1028700" lvl="1" indent="-342900" fontAlgn="base"/>
            <a:endParaRPr lang="et-EE" sz="1600" dirty="0"/>
          </a:p>
          <a:p>
            <a:pPr marL="1028700" lvl="1" indent="-342900" fontAlgn="base"/>
            <a:endParaRPr lang="et-EE" sz="1600" dirty="0"/>
          </a:p>
          <a:p>
            <a:pPr marL="1028700" lvl="1" indent="-342900" fontAlgn="base"/>
            <a:endParaRPr lang="et-EE" sz="1600" dirty="0"/>
          </a:p>
          <a:p>
            <a:pPr fontAlgn="base"/>
            <a:endParaRPr lang="et-EE" dirty="0"/>
          </a:p>
          <a:p>
            <a:pPr lvl="1" indent="0" fontAlgn="base">
              <a:buNone/>
            </a:pPr>
            <a:endParaRPr lang="et-EE" sz="1600" dirty="0"/>
          </a:p>
          <a:p>
            <a:pPr marL="1028700" lvl="1" indent="-342900" fontAlgn="base"/>
            <a:endParaRPr lang="et-EE" dirty="0"/>
          </a:p>
          <a:p>
            <a:pPr fontAlgn="base"/>
            <a:endParaRPr lang="et-E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76152-F379-4ACE-9881-D272627D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5465015"/>
            <a:ext cx="806880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4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0F0C1-BF49-4496-99A3-866E25015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err="1"/>
              <a:t>Requests</a:t>
            </a:r>
            <a:r>
              <a:rPr lang="et-EE" dirty="0"/>
              <a:t> ja andmetöötlus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8D11-69C2-443B-B843-6F2E7FFD4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21763" y="1047565"/>
            <a:ext cx="8852179" cy="5297673"/>
          </a:xfrm>
        </p:spPr>
        <p:txBody>
          <a:bodyPr>
            <a:normAutofit/>
          </a:bodyPr>
          <a:lstStyle/>
          <a:p>
            <a:pPr fontAlgn="base"/>
            <a:r>
              <a:rPr lang="et-EE" dirty="0"/>
              <a:t>2. Programmi sees on funktsioon </a:t>
            </a:r>
            <a:r>
              <a:rPr lang="et-EE" dirty="0" err="1"/>
              <a:t>req</a:t>
            </a:r>
            <a:r>
              <a:rPr lang="et-EE" dirty="0"/>
              <a:t>( ), </a:t>
            </a:r>
          </a:p>
          <a:p>
            <a:pPr marL="1028700" lvl="1" indent="-342900" fontAlgn="base"/>
            <a:r>
              <a:rPr lang="et-EE" sz="1600" dirty="0"/>
              <a:t>Argumendiks on katastritunnus (</a:t>
            </a:r>
            <a:r>
              <a:rPr lang="et-EE" sz="1600" dirty="0" err="1"/>
              <a:t>xxxxx:xxx:xxxx</a:t>
            </a:r>
            <a:r>
              <a:rPr lang="et-EE" sz="1600" dirty="0"/>
              <a:t>), mis on listis mille tagastas fail( )</a:t>
            </a:r>
          </a:p>
          <a:p>
            <a:pPr marL="1028700" lvl="1" indent="-342900" fontAlgn="base"/>
            <a:r>
              <a:rPr lang="et-EE" sz="1600" dirty="0"/>
              <a:t>Funktsiooni ülesanne on teha  päringuid Maa-ameti </a:t>
            </a:r>
            <a:r>
              <a:rPr lang="et-EE" sz="1600" dirty="0" err="1"/>
              <a:t>geoportaali</a:t>
            </a:r>
            <a:r>
              <a:rPr lang="et-EE" sz="1600" dirty="0"/>
              <a:t>. </a:t>
            </a:r>
            <a:r>
              <a:rPr lang="et-EE" sz="1600" dirty="0">
                <a:hlinkClick r:id="rId2"/>
              </a:rPr>
              <a:t>https://geoportaal.maaamet.ee/url/xgis-ky.php?ky=41201:004:0067</a:t>
            </a:r>
            <a:r>
              <a:rPr lang="et-EE" sz="1600" dirty="0">
                <a:solidFill>
                  <a:srgbClr val="FF0000"/>
                </a:solidFill>
                <a:hlinkClick r:id="rId2"/>
              </a:rPr>
              <a:t>&amp;out=json</a:t>
            </a:r>
            <a:endParaRPr lang="et-EE" sz="1600" dirty="0">
              <a:solidFill>
                <a:srgbClr val="FF0000"/>
              </a:solidFill>
            </a:endParaRPr>
          </a:p>
          <a:p>
            <a:pPr marL="1485900" lvl="2" indent="-342900" fontAlgn="base"/>
            <a:r>
              <a:rPr lang="et-EE" sz="1200" dirty="0">
                <a:hlinkClick r:id="rId2"/>
              </a:rPr>
              <a:t>41201:004:0067</a:t>
            </a:r>
            <a:r>
              <a:rPr lang="et-EE" sz="1200" dirty="0"/>
              <a:t>  - on katastritunnus</a:t>
            </a:r>
          </a:p>
          <a:p>
            <a:pPr marL="1485900" lvl="2" indent="-342900" fontAlgn="base"/>
            <a:r>
              <a:rPr lang="et-EE" sz="1200" dirty="0" err="1"/>
              <a:t>out</a:t>
            </a:r>
            <a:r>
              <a:rPr lang="et-EE" sz="1200" dirty="0"/>
              <a:t>=</a:t>
            </a:r>
            <a:r>
              <a:rPr lang="et-EE" sz="1200" dirty="0" err="1"/>
              <a:t>json</a:t>
            </a:r>
            <a:r>
              <a:rPr lang="et-EE" sz="1200" dirty="0"/>
              <a:t> on failitüüp, kuidas andmed tagastatakse </a:t>
            </a:r>
            <a:endParaRPr lang="et-EE" sz="1600" dirty="0">
              <a:solidFill>
                <a:srgbClr val="FF0000"/>
              </a:solidFill>
            </a:endParaRPr>
          </a:p>
          <a:p>
            <a:pPr marL="1028700" lvl="1" indent="-342900" fontAlgn="base"/>
            <a:r>
              <a:rPr lang="et-EE" sz="1600" dirty="0"/>
              <a:t>Tagastab päringu vastuse</a:t>
            </a:r>
          </a:p>
          <a:p>
            <a:pPr marL="1028700" lvl="1" indent="-342900" fontAlgn="base"/>
            <a:endParaRPr lang="et-EE" sz="1600" dirty="0"/>
          </a:p>
          <a:p>
            <a:pPr marL="1028700" lvl="1" indent="-342900" fontAlgn="base"/>
            <a:endParaRPr lang="et-EE" dirty="0"/>
          </a:p>
          <a:p>
            <a:pPr fontAlgn="base"/>
            <a:endParaRPr lang="et-E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30B6-6E8F-41D1-9850-560AEFD55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63" y="3295324"/>
            <a:ext cx="813548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0F0C1-BF49-4496-99A3-866E25015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err="1"/>
              <a:t>Requests</a:t>
            </a:r>
            <a:r>
              <a:rPr lang="et-EE" dirty="0"/>
              <a:t> ja andmetöötlus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8D11-69C2-443B-B843-6F2E7FFD4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21763" y="1047565"/>
            <a:ext cx="8852179" cy="5297673"/>
          </a:xfrm>
        </p:spPr>
        <p:txBody>
          <a:bodyPr>
            <a:normAutofit/>
          </a:bodyPr>
          <a:lstStyle/>
          <a:p>
            <a:pPr fontAlgn="base"/>
            <a:r>
              <a:rPr lang="et-EE" dirty="0"/>
              <a:t>3. Programmi sees on funktsioon pindala( ), </a:t>
            </a:r>
          </a:p>
          <a:p>
            <a:pPr marL="1028700" lvl="1" indent="-342900" fontAlgn="base"/>
            <a:r>
              <a:rPr lang="et-EE" sz="1600" dirty="0"/>
              <a:t>Argumendiks on funktsiooni </a:t>
            </a:r>
            <a:r>
              <a:rPr lang="et-EE" sz="1600" dirty="0" err="1"/>
              <a:t>req</a:t>
            </a:r>
            <a:r>
              <a:rPr lang="et-EE" sz="1600" dirty="0"/>
              <a:t>() vastus (sõnastik)</a:t>
            </a:r>
          </a:p>
          <a:p>
            <a:pPr marL="1028700" lvl="1" indent="-342900" fontAlgn="base"/>
            <a:r>
              <a:rPr lang="et-EE" sz="1600" dirty="0"/>
              <a:t>Funktsiooni pindala ülesanne on otsida </a:t>
            </a:r>
            <a:r>
              <a:rPr lang="et-EE" sz="1600" dirty="0" err="1"/>
              <a:t>req</a:t>
            </a:r>
            <a:r>
              <a:rPr lang="et-EE" sz="1600" dirty="0"/>
              <a:t>() vastusest välja pindala. </a:t>
            </a:r>
            <a:r>
              <a:rPr lang="et-EE" sz="1200" dirty="0"/>
              <a:t> </a:t>
            </a:r>
            <a:endParaRPr lang="et-EE" sz="1600" dirty="0">
              <a:solidFill>
                <a:srgbClr val="FF0000"/>
              </a:solidFill>
            </a:endParaRPr>
          </a:p>
          <a:p>
            <a:pPr marL="1028700" lvl="1" indent="-342900" fontAlgn="base"/>
            <a:r>
              <a:rPr lang="et-EE" sz="1600" dirty="0"/>
              <a:t>Tagastab pindala ja ühiku</a:t>
            </a:r>
          </a:p>
          <a:p>
            <a:pPr lvl="1" indent="0" fontAlgn="base">
              <a:buNone/>
            </a:pPr>
            <a:endParaRPr lang="et-EE" sz="1600" dirty="0"/>
          </a:p>
          <a:p>
            <a:pPr marL="1028700" lvl="1" indent="-342900" fontAlgn="base"/>
            <a:endParaRPr lang="et-EE" dirty="0"/>
          </a:p>
          <a:p>
            <a:pPr fontAlgn="base"/>
            <a:endParaRPr lang="et-EE" dirty="0"/>
          </a:p>
          <a:p>
            <a:pPr fontAlgn="base"/>
            <a:r>
              <a:rPr lang="et-EE" dirty="0"/>
              <a:t>4. Kui programmi põhiosas kutsud välja erinevaid funktsioone, siis saadud tulemused salvesta listi </a:t>
            </a:r>
          </a:p>
          <a:p>
            <a:pPr marL="971550" lvl="1" indent="-285750" fontAlgn="base"/>
            <a:r>
              <a:rPr lang="et-EE" sz="1600" dirty="0"/>
              <a:t>List koosneb listidest, milles on katastritunnus ja pindala (teisendatud)</a:t>
            </a:r>
          </a:p>
          <a:p>
            <a:pPr marL="971550" lvl="1" indent="-285750" fontAlgn="base"/>
            <a:r>
              <a:rPr lang="et-EE" sz="1600" dirty="0"/>
              <a:t>Kindlasti enne salvestamist teisenda näiteks hektarid ruutmeetriteks</a:t>
            </a:r>
          </a:p>
          <a:p>
            <a:pPr marL="971550" lvl="1" indent="-285750" fontAlgn="base"/>
            <a:endParaRPr lang="et-EE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8BD1D-DC7B-401B-B532-EE47BA27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61" y="2478915"/>
            <a:ext cx="3048425" cy="457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F935B9-1FC7-4676-ABAC-765818103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53" y="2478915"/>
            <a:ext cx="3181794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6A160-00D8-406D-B47B-A0E3793B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74" y="4428028"/>
            <a:ext cx="979306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0F0C1-BF49-4496-99A3-866E25015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 err="1"/>
              <a:t>Requests</a:t>
            </a:r>
            <a:r>
              <a:rPr lang="et-EE" dirty="0"/>
              <a:t> ja andmetöötlus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8D11-69C2-443B-B843-6F2E7FFD4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21764" y="1047565"/>
            <a:ext cx="5864556" cy="5297673"/>
          </a:xfrm>
        </p:spPr>
        <p:txBody>
          <a:bodyPr>
            <a:normAutofit/>
          </a:bodyPr>
          <a:lstStyle/>
          <a:p>
            <a:pPr fontAlgn="base"/>
            <a:r>
              <a:rPr lang="et-EE" dirty="0"/>
              <a:t>5. Programmi sees on funktsioon </a:t>
            </a:r>
            <a:r>
              <a:rPr lang="et-EE" dirty="0" err="1"/>
              <a:t>sorteerija</a:t>
            </a:r>
            <a:r>
              <a:rPr lang="et-EE" dirty="0"/>
              <a:t>( ), </a:t>
            </a:r>
          </a:p>
          <a:p>
            <a:pPr marL="1028700" lvl="1" indent="-342900" fontAlgn="base"/>
            <a:r>
              <a:rPr lang="et-EE" sz="1600" dirty="0"/>
              <a:t>Argumendiks on list, mis koosneb listidest (milles on katastritunnus ja pindala)</a:t>
            </a:r>
          </a:p>
          <a:p>
            <a:pPr marL="1028700" lvl="1" indent="-342900" fontAlgn="base"/>
            <a:r>
              <a:rPr lang="et-EE" sz="1600" dirty="0"/>
              <a:t>Funktsiooni </a:t>
            </a:r>
            <a:r>
              <a:rPr lang="et-EE" sz="1600" dirty="0" err="1"/>
              <a:t>sorteerija</a:t>
            </a:r>
            <a:r>
              <a:rPr lang="et-EE" sz="1600" dirty="0"/>
              <a:t> ülesanne on sorteerida list pindala järgi suurimast pindalast väiksemani </a:t>
            </a:r>
            <a:r>
              <a:rPr lang="et-EE" sz="1200" dirty="0"/>
              <a:t> </a:t>
            </a:r>
            <a:endParaRPr lang="et-EE" sz="1600" dirty="0">
              <a:solidFill>
                <a:srgbClr val="FF0000"/>
              </a:solidFill>
            </a:endParaRPr>
          </a:p>
          <a:p>
            <a:pPr marL="1028700" lvl="1" indent="-342900" fontAlgn="base"/>
            <a:r>
              <a:rPr lang="et-EE" sz="1600"/>
              <a:t>Tagastab </a:t>
            </a:r>
            <a:r>
              <a:rPr lang="et-EE" sz="1600" dirty="0"/>
              <a:t>sorteeritud listide list</a:t>
            </a:r>
          </a:p>
          <a:p>
            <a:pPr fontAlgn="base"/>
            <a:endParaRPr lang="et-EE" dirty="0"/>
          </a:p>
          <a:p>
            <a:pPr fontAlgn="base"/>
            <a:r>
              <a:rPr lang="et-EE" dirty="0"/>
              <a:t>6. Programmi sees on funktsioon kirjutaja(),</a:t>
            </a:r>
          </a:p>
          <a:p>
            <a:pPr marL="971550" lvl="1" indent="-285750" fontAlgn="base"/>
            <a:r>
              <a:rPr lang="et-EE" sz="1600" dirty="0"/>
              <a:t>Argumendiks on sorteeritud list </a:t>
            </a:r>
          </a:p>
          <a:p>
            <a:pPr marL="971550" lvl="1" indent="-285750" fontAlgn="base"/>
            <a:r>
              <a:rPr lang="et-EE" sz="1600" dirty="0"/>
              <a:t>Funktsiooni ülesanne on kirjutada </a:t>
            </a:r>
            <a:r>
              <a:rPr lang="et-EE" sz="1600" dirty="0" err="1"/>
              <a:t>csv</a:t>
            </a:r>
            <a:r>
              <a:rPr lang="et-EE" sz="1600" dirty="0"/>
              <a:t> fail sellisel kujul </a:t>
            </a:r>
          </a:p>
          <a:p>
            <a:pPr marL="971550" lvl="1" indent="-285750" fontAlgn="base"/>
            <a:r>
              <a:rPr lang="et-EE" sz="1600" dirty="0"/>
              <a:t>Ei tagasta midagi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27C22-0E0D-4A9F-A991-8432545D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65" y="649943"/>
            <a:ext cx="2177206" cy="36368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D3FC62-C193-4F36-BD3B-7CADAF37944F}"/>
              </a:ext>
            </a:extLst>
          </p:cNvPr>
          <p:cNvSpPr/>
          <p:nvPr/>
        </p:nvSpPr>
        <p:spPr>
          <a:xfrm>
            <a:off x="7281644" y="2210540"/>
            <a:ext cx="704675" cy="297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589E1-02C1-45A1-BD1A-860853321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3141"/>
            <a:ext cx="2133898" cy="41665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53E501B-8D64-4426-B03B-B871AAF88B38}"/>
              </a:ext>
            </a:extLst>
          </p:cNvPr>
          <p:cNvSpPr/>
          <p:nvPr/>
        </p:nvSpPr>
        <p:spPr>
          <a:xfrm rot="10800000">
            <a:off x="2355943" y="3551271"/>
            <a:ext cx="402671" cy="290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1654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40041</TotalTime>
  <Words>312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Jarmo Kurs</dc:creator>
  <cp:lastModifiedBy>Jarmo Kurs</cp:lastModifiedBy>
  <cp:revision>116</cp:revision>
  <dcterms:created xsi:type="dcterms:W3CDTF">2020-09-03T08:13:32Z</dcterms:created>
  <dcterms:modified xsi:type="dcterms:W3CDTF">2020-10-26T21:27:36Z</dcterms:modified>
</cp:coreProperties>
</file>