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79" r:id="rId4"/>
    <p:sldId id="281" r:id="rId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67" d="100"/>
          <a:sy n="67" d="100"/>
        </p:scale>
        <p:origin x="126" y="362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FDCB53-72AA-43CD-9FCE-A0499508149C}" type="datetime1">
              <a:rPr lang="fr-FR" smtClean="0"/>
              <a:t>13/03/2022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CD182F-7DDD-4384-AA69-7AB64275A48B}" type="datetime1">
              <a:rPr lang="fr-FR" noProof="0" smtClean="0"/>
              <a:t>13/03/2022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 eaLnBrk="1" latinLnBrk="0" hangingPunct="1"/>
            <a:r>
              <a:rPr lang="fr-FR"/>
              <a:t>Modifiez les styles du texte</a:t>
            </a:r>
          </a:p>
          <a:p>
            <a:pPr lvl="1" rtl="0"/>
            <a:r>
              <a:rPr lang="fr-FR" noProof="0"/>
              <a:t>Deuxième </a:t>
            </a:r>
            <a:r>
              <a:rPr lang="fr-FR" noProof="0" dirty="0"/>
              <a:t>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/>
              <a:t>Expliquez en quoi la présentation est importante pour le public : Les adultes sont plus intéressés par un sujet s’ils savent pourquoi il est important pour eux.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/>
              <a:t>Précisez le niveau d’expertise du présentateur : Exposez brièvement votre expérience en la matière ou expliquez la raison pour laquelle les participants doivent vous écouter.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b="1"/>
              <a:t>Exemples d’objectifs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fr-FR"/>
              <a:t>À la fin de cette leçon, vous pourrez 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/>
              <a:t>Enregistrer des fichiers sur le serveur web d’équipe.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/>
              <a:t>Déplacer des fichiers à d’autres endroits sur le serveur web d’équipe.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/>
              <a:t>Partager des fichiers sur le serveur web d’équipe.</a:t>
            </a:r>
          </a:p>
          <a:p>
            <a:pPr rtl="0"/>
            <a:endParaRPr lang="fr-FR"/>
          </a:p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16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b="1"/>
              <a:t>Exemples d’objectifs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fr-FR"/>
              <a:t>À la fin de cette leçon, vous pourrez 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/>
              <a:t>Enregistrer des fichiers sur le serveur web d’équipe.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/>
              <a:t>Déplacer des fichiers à d’autres endroits sur le serveur web d’équipe.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/>
              <a:t>Partager des fichiers sur le serveur web d’équipe.</a:t>
            </a:r>
          </a:p>
          <a:p>
            <a:pPr rtl="0"/>
            <a:endParaRPr lang="fr-FR"/>
          </a:p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78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7" name="Rectangle 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11" name="Rectangle 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95E0B943-9297-4C9F-8437-1A0FF04E8346}" type="datetime1">
              <a:rPr lang="fr-FR" noProof="0" smtClean="0"/>
              <a:t>13/03/2022</a:t>
            </a:fld>
            <a:endParaRPr lang="fr-FR" noProof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5A150A-8D56-402F-97E8-6B780F8C4B78}" type="datetime1">
              <a:rPr lang="fr-FR" noProof="0" smtClean="0"/>
              <a:t>13/03/2022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1pPr rtl="0" eaLnBrk="1" latinLnBrk="0" hangingPunct="1"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fr-FR" dirty="0"/>
              <a:t>Modifiez les styles du texte</a:t>
            </a:r>
          </a:p>
          <a:p>
            <a:pPr lvl="1" rtl="0" eaLnBrk="1" latinLnBrk="0" hangingPunct="1"/>
            <a:r>
              <a:rPr lang="fr-FR" noProof="0" dirty="0"/>
              <a:t>Deuxième niveau</a:t>
            </a:r>
          </a:p>
          <a:p>
            <a:pPr lvl="2" rtl="0" eaLnBrk="1" latinLnBrk="0" hangingPunct="1"/>
            <a:r>
              <a:rPr lang="fr-FR" noProof="0" dirty="0"/>
              <a:t>Troisième niveau</a:t>
            </a:r>
          </a:p>
          <a:p>
            <a:pPr lvl="3" rtl="0" eaLnBrk="1" latinLnBrk="0" hangingPunct="1"/>
            <a:r>
              <a:rPr lang="fr-FR" noProof="0" dirty="0"/>
              <a:t>Quatrième niveau</a:t>
            </a:r>
          </a:p>
          <a:p>
            <a:pPr lvl="4" rtl="0" eaLnBrk="1" latinLnBrk="0" hangingPunct="1"/>
            <a:r>
              <a:rPr lang="fr-FR" noProof="0" dirty="0"/>
              <a:t>Cinquième niveau</a:t>
            </a:r>
            <a:endParaRPr kumimoji="0"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52C1B6-C048-4F6A-8D97-EECC696876D4}" type="datetime1">
              <a:rPr lang="fr-FR" noProof="0" smtClean="0"/>
              <a:t>13/03/2022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538971-908A-40D0-B4E0-85A06F7314C6}" type="datetime1">
              <a:rPr lang="fr-FR" noProof="0" smtClean="0"/>
              <a:t>13/03/2022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90209D-52CD-497F-AE03-B1FAF4B186AE}" type="datetime1">
              <a:rPr lang="fr-FR" noProof="0" smtClean="0"/>
              <a:t>13/03/2022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077E44-9FBF-47EB-97A9-FF9836F55CBD}" type="datetime1">
              <a:rPr lang="fr-FR" noProof="0" smtClean="0"/>
              <a:t>13/03/2022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6D772-8559-42A3-9C9C-A6FF67BB0C3A}" type="datetime1">
              <a:rPr lang="fr-FR" noProof="0" smtClean="0"/>
              <a:t>13/03/2022</a:t>
            </a:fld>
            <a:endParaRPr lang="fr-FR" noProof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CDE651ED-711A-4385-AD67-9301FEA3392E}" type="datetime1">
              <a:rPr lang="fr-FR" noProof="0" smtClean="0"/>
              <a:t>13/03/2022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1D6DB0-53BF-40D0-BCC3-96D84CF9149C}" type="datetime1">
              <a:rPr lang="fr-FR" noProof="0" smtClean="0"/>
              <a:t>13/03/2022</a:t>
            </a:fld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CD8C0-AC97-4A96-9BC6-345DE28D59E7}" type="datetime1">
              <a:rPr lang="fr-FR" noProof="0" smtClean="0"/>
              <a:t>13/03/2022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fr-FR" noProof="0"/>
              <a:t>Cliquez sur l’icône pour ajouter une image</a:t>
            </a:r>
            <a:endParaRPr kumimoji="0"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C84081-7345-42A0-B5C3-B0D169183EB5}" type="datetime1">
              <a:rPr lang="fr-FR" noProof="0" smtClean="0"/>
              <a:t>13/03/2022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9" name="Rectangle 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C2AAC270-4611-41B0-881B-807FA985DB87}" type="datetime1">
              <a:rPr lang="fr-FR" noProof="0" smtClean="0"/>
              <a:t>13/03/2022</a:t>
            </a:fld>
            <a:endParaRPr lang="fr-FR" noProof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Scalping</a:t>
            </a:r>
            <a:r>
              <a:rPr lang="fr-FR" dirty="0"/>
              <a:t> – bot.py – Structures de données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Présenté par F Courtin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Self.HistoMinMaxDf</a:t>
            </a:r>
            <a:endParaRPr lang="fr-FR" dirty="0"/>
          </a:p>
          <a:p>
            <a:pPr rtl="0"/>
            <a:r>
              <a:rPr lang="fr-FR" dirty="0" err="1"/>
              <a:t>self.SuiviGlobalDf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5820"/>
          </a:xfrm>
          <a:solidFill>
            <a:schemeClr val="tx2"/>
          </a:solidFill>
        </p:spPr>
        <p:txBody>
          <a:bodyPr rtlCol="0">
            <a:normAutofit fontScale="90000"/>
          </a:bodyPr>
          <a:lstStyle/>
          <a:p>
            <a:pPr rtl="0"/>
            <a:r>
              <a:rPr lang="fr-FR" dirty="0" err="1">
                <a:solidFill>
                  <a:schemeClr val="bg1"/>
                </a:solidFill>
              </a:rPr>
              <a:t>Self.HistoMinMaxDf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4429124"/>
            <a:ext cx="11167812" cy="2145411"/>
          </a:xfrm>
        </p:spPr>
        <p:txBody>
          <a:bodyPr rtlCol="0"/>
          <a:lstStyle/>
          <a:p>
            <a:pPr rtl="0"/>
            <a:r>
              <a:rPr lang="fr-FR" dirty="0"/>
              <a:t>Structure mise à jour dans </a:t>
            </a:r>
            <a:r>
              <a:rPr lang="fr-FR" dirty="0" err="1"/>
              <a:t>maj_TabIndicateurs</a:t>
            </a:r>
            <a:r>
              <a:rPr lang="fr-FR" dirty="0"/>
              <a:t> dans KPI=MinMax100per</a:t>
            </a:r>
            <a:endParaRPr lang="fr-FR" sz="1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fr-FR" dirty="0"/>
          </a:p>
          <a:p>
            <a:endParaRPr lang="fr-FR" dirty="0"/>
          </a:p>
          <a:p>
            <a:pPr rtl="0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67DC46-CE0A-48A0-B9A1-36B818715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87" y="1148586"/>
            <a:ext cx="11362825" cy="19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5820"/>
          </a:xfrm>
          <a:solidFill>
            <a:schemeClr val="tx2"/>
          </a:solidFill>
        </p:spPr>
        <p:txBody>
          <a:bodyPr rtlCol="0">
            <a:normAutofit fontScale="90000"/>
          </a:bodyPr>
          <a:lstStyle/>
          <a:p>
            <a:pPr rtl="0"/>
            <a:r>
              <a:rPr lang="fr-FR" dirty="0" err="1">
                <a:solidFill>
                  <a:schemeClr val="bg1"/>
                </a:solidFill>
              </a:rPr>
              <a:t>self.SuiviGlobalDf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14861" y="3429000"/>
            <a:ext cx="7119687" cy="2145411"/>
          </a:xfrm>
        </p:spPr>
        <p:txBody>
          <a:bodyPr rtlCol="0"/>
          <a:lstStyle/>
          <a:p>
            <a:pPr rtl="0"/>
            <a:r>
              <a:rPr lang="fr-FR" dirty="0"/>
              <a:t>Structure mise à jour dans </a:t>
            </a:r>
            <a:r>
              <a:rPr lang="fr-FR" dirty="0" err="1"/>
              <a:t>getKPI</a:t>
            </a:r>
            <a:r>
              <a:rPr lang="fr-FR" dirty="0"/>
              <a:t>, appelé à la fin de </a:t>
            </a:r>
            <a:r>
              <a:rPr lang="fr-FR" dirty="0" err="1"/>
              <a:t>maj_TabIndicateurs</a:t>
            </a:r>
            <a:endParaRPr lang="fr-FR" sz="1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fr-FR" dirty="0"/>
          </a:p>
          <a:p>
            <a:endParaRPr lang="fr-FR" dirty="0"/>
          </a:p>
          <a:p>
            <a:pPr rtl="0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627247-0428-431B-B93E-2B8503914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906907"/>
            <a:ext cx="12020550" cy="99266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168B859-4D21-4690-B9FC-647B5E4AF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884536"/>
            <a:ext cx="3553107" cy="568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7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de form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69_TF03460604" id="{54403243-F224-486F-8FFE-D00C5CB91136}" vid="{7465B1E5-1843-4B11-9E79-AC1235ADAE5F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formation</Template>
  <TotalTime>0</TotalTime>
  <Words>195</Words>
  <Application>Microsoft Office PowerPoint</Application>
  <PresentationFormat>Grand écran</PresentationFormat>
  <Paragraphs>27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Georgia</vt:lpstr>
      <vt:lpstr>Wingdings 2</vt:lpstr>
      <vt:lpstr>Présentation de formation</vt:lpstr>
      <vt:lpstr>Scalping – bot.py – Structures de données</vt:lpstr>
      <vt:lpstr>Introduction</vt:lpstr>
      <vt:lpstr>Self.HistoMinMaxDf</vt:lpstr>
      <vt:lpstr>self.SuiviGlobalDf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Scalping - Stratégies</dc:title>
  <dc:creator>Florent Courtin</dc:creator>
  <cp:lastModifiedBy>Florent Courtin</cp:lastModifiedBy>
  <cp:revision>29</cp:revision>
  <dcterms:created xsi:type="dcterms:W3CDTF">2021-04-10T11:50:02Z</dcterms:created>
  <dcterms:modified xsi:type="dcterms:W3CDTF">2022-03-13T17:09:46Z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