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69" r:id="rId8"/>
    <p:sldId id="258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FC92B-A52D-4524-822D-14D840A15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на тему «Моя Семья»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A99C95-9E86-4E58-ADD2-5826146D1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Ученика 2 «А» класса Карманова максима </a:t>
            </a:r>
            <a:r>
              <a:rPr lang="ru-RU" dirty="0" err="1"/>
              <a:t>артёмовича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50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14482-514A-4B56-9617-50AC5329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995082"/>
            <a:ext cx="5306847" cy="5183570"/>
          </a:xfrm>
        </p:spPr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Здравствуйте! </a:t>
            </a:r>
            <a:br>
              <a:rPr lang="ru-RU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ru-RU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Меня зовут Максим и сегодня я расскажу вам о своей семье – маме, папе, сестрёнке и о себе.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D78FC2B-2451-44CB-A490-E08F2ECBC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9043" y="816759"/>
            <a:ext cx="4155012" cy="560394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6725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657D1-CAFF-405D-8DC5-F395AD66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8533748" cy="1411941"/>
          </a:xfrm>
        </p:spPr>
        <p:txBody>
          <a:bodyPr/>
          <a:lstStyle/>
          <a:p>
            <a:pPr algn="r"/>
            <a:r>
              <a:rPr lang="ru-RU" b="1" i="0" dirty="0">
                <a:solidFill>
                  <a:srgbClr val="D1D5DB"/>
                </a:solidFill>
                <a:effectLst/>
                <a:latin typeface="Söhne"/>
              </a:rPr>
              <a:t>Мама</a:t>
            </a:r>
            <a:br>
              <a:rPr lang="ru-RU" b="1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ru-RU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B44B0D-AEC0-4D85-A995-A072CA81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4" y="1755206"/>
            <a:ext cx="5539536" cy="4195481"/>
          </a:xfrm>
        </p:spPr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Моя мама – Екатерина</a:t>
            </a:r>
          </a:p>
          <a:p>
            <a:r>
              <a:rPr lang="ru-RU" dirty="0">
                <a:solidFill>
                  <a:srgbClr val="D1D5DB"/>
                </a:solidFill>
                <a:latin typeface="Söhne"/>
              </a:rPr>
              <a:t>Она работает бухгалтером</a:t>
            </a: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Очень заботливая</a:t>
            </a:r>
          </a:p>
          <a:p>
            <a:r>
              <a:rPr lang="ru-RU" dirty="0">
                <a:solidFill>
                  <a:srgbClr val="D1D5DB"/>
                </a:solidFill>
                <a:latin typeface="Söhne"/>
              </a:rPr>
              <a:t>Вкусно готовит</a:t>
            </a: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Увлекается рукоделием (шьёт, вяжет, делает разные полезные вещи для семьи и дома)</a:t>
            </a:r>
          </a:p>
          <a:p>
            <a:r>
              <a:rPr lang="ru-RU" dirty="0">
                <a:solidFill>
                  <a:srgbClr val="D1D5DB"/>
                </a:solidFill>
                <a:latin typeface="Söhne"/>
              </a:rPr>
              <a:t>Она у меня самая лучшая</a:t>
            </a:r>
            <a:br>
              <a:rPr lang="ru-RU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ru-RU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BA7931-9053-4ECF-8FFB-24485A083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00" y="555861"/>
            <a:ext cx="3897177" cy="58494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4311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657D1-CAFF-405D-8DC5-F395AD66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541" y="452718"/>
            <a:ext cx="8410293" cy="1411941"/>
          </a:xfrm>
        </p:spPr>
        <p:txBody>
          <a:bodyPr/>
          <a:lstStyle/>
          <a:p>
            <a:r>
              <a:rPr lang="ru-RU" b="1" i="0" dirty="0">
                <a:solidFill>
                  <a:srgbClr val="D1D5DB"/>
                </a:solidFill>
                <a:effectLst/>
                <a:latin typeface="Söhne"/>
              </a:rPr>
              <a:t>Папа</a:t>
            </a:r>
            <a:br>
              <a:rPr lang="ru-RU" b="1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ru-RU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B44B0D-AEC0-4D85-A995-A072CA81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3710736" cy="4195481"/>
          </a:xfrm>
        </p:spPr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Мо</a:t>
            </a:r>
            <a:r>
              <a:rPr lang="ru-RU" dirty="0">
                <a:solidFill>
                  <a:srgbClr val="D1D5DB"/>
                </a:solidFill>
                <a:latin typeface="Söhne"/>
              </a:rPr>
              <a:t>й папа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- Артём</a:t>
            </a: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Он работает разработчиком радиоэлектронных устройств</a:t>
            </a:r>
          </a:p>
          <a:p>
            <a:r>
              <a:rPr lang="ru-RU" dirty="0">
                <a:solidFill>
                  <a:srgbClr val="D1D5DB"/>
                </a:solidFill>
                <a:latin typeface="Söhne"/>
              </a:rPr>
              <a:t>Очень добрый</a:t>
            </a: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Готов всегда прийти на помощь</a:t>
            </a:r>
          </a:p>
          <a:p>
            <a:r>
              <a:rPr lang="ru-RU" dirty="0">
                <a:solidFill>
                  <a:srgbClr val="D1D5DB"/>
                </a:solidFill>
                <a:latin typeface="Söhne"/>
              </a:rPr>
              <a:t>Увлекается электроникой</a:t>
            </a: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Находит выход из любой ситуации</a:t>
            </a:r>
            <a:br>
              <a:rPr lang="ru-RU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ru-RU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4B2288-433C-4164-9187-5C3D8B2C8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96" r="19865" b="15969"/>
          <a:stretch/>
        </p:blipFill>
        <p:spPr>
          <a:xfrm>
            <a:off x="5043194" y="839171"/>
            <a:ext cx="5007640" cy="51796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2918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657D1-CAFF-405D-8DC5-F395AD66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11941"/>
          </a:xfrm>
        </p:spPr>
        <p:txBody>
          <a:bodyPr/>
          <a:lstStyle/>
          <a:p>
            <a:pPr algn="r"/>
            <a:r>
              <a:rPr lang="ru-RU" b="1" i="0" dirty="0">
                <a:solidFill>
                  <a:srgbClr val="D1D5DB"/>
                </a:solidFill>
                <a:effectLst/>
                <a:latin typeface="Söhne"/>
              </a:rPr>
              <a:t>Младшая сестрёнка</a:t>
            </a:r>
            <a:br>
              <a:rPr lang="ru-RU" b="1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ru-RU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B44B0D-AEC0-4D85-A995-A072CA81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095" y="1957225"/>
            <a:ext cx="5598772" cy="4195481"/>
          </a:xfrm>
        </p:spPr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Моя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сетрёнка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-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Даяна</a:t>
            </a: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Она ещё маленькая, ходит в детский сад</a:t>
            </a:r>
          </a:p>
          <a:p>
            <a:r>
              <a:rPr lang="ru-RU" dirty="0">
                <a:solidFill>
                  <a:srgbClr val="D1D5DB"/>
                </a:solidFill>
                <a:latin typeface="Söhne"/>
              </a:rPr>
              <a:t>Любит куклы</a:t>
            </a: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Наряжается в розовый цвет</a:t>
            </a: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Увлекается рисованием и мультфильмами</a:t>
            </a:r>
          </a:p>
          <a:p>
            <a:r>
              <a:rPr lang="ru-RU" dirty="0">
                <a:solidFill>
                  <a:srgbClr val="D1D5DB"/>
                </a:solidFill>
                <a:latin typeface="Söhne"/>
              </a:rPr>
              <a:t>Мне нравится играть с ней</a:t>
            </a:r>
            <a:br>
              <a:rPr lang="ru-RU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ru-RU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28A5A2-4C42-46B5-9118-B5BA2135B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8" b="38824"/>
          <a:stretch/>
        </p:blipFill>
        <p:spPr>
          <a:xfrm>
            <a:off x="978194" y="1224933"/>
            <a:ext cx="4019107" cy="46108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23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657D1-CAFF-405D-8DC5-F395AD66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7" y="452718"/>
            <a:ext cx="9333658" cy="1411941"/>
          </a:xfrm>
        </p:spPr>
        <p:txBody>
          <a:bodyPr/>
          <a:lstStyle/>
          <a:p>
            <a:r>
              <a:rPr lang="ru-RU" b="1" i="0" dirty="0">
                <a:solidFill>
                  <a:srgbClr val="D1D5DB"/>
                </a:solidFill>
                <a:effectLst/>
                <a:latin typeface="Söhne"/>
              </a:rPr>
              <a:t>А это я - Максим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!</a:t>
            </a:r>
            <a:br>
              <a:rPr lang="ru-RU" b="1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ru-RU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B44B0D-AEC0-4D85-A995-A072CA81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253535" cy="4195481"/>
          </a:xfrm>
        </p:spPr>
        <p:txBody>
          <a:bodyPr>
            <a:normAutofit fontScale="92500"/>
          </a:bodyPr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Учу</a:t>
            </a:r>
            <a:r>
              <a:rPr lang="ru-RU" dirty="0">
                <a:solidFill>
                  <a:srgbClr val="D1D5DB"/>
                </a:solidFill>
                <a:latin typeface="Söhne"/>
              </a:rPr>
              <a:t>сь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во 2-м классе</a:t>
            </a: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У меня много увлечений:</a:t>
            </a:r>
          </a:p>
          <a:p>
            <a:pPr lvl="1"/>
            <a:r>
              <a:rPr lang="ru-RU" dirty="0">
                <a:solidFill>
                  <a:srgbClr val="D1D5DB"/>
                </a:solidFill>
                <a:latin typeface="Söhne"/>
              </a:rPr>
              <a:t>Лепка из пластилина и глины;</a:t>
            </a:r>
          </a:p>
          <a:p>
            <a:pPr lvl="1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Рисование;</a:t>
            </a:r>
          </a:p>
          <a:p>
            <a:pPr lvl="1"/>
            <a:r>
              <a:rPr lang="ru-RU" dirty="0">
                <a:solidFill>
                  <a:srgbClr val="D1D5DB"/>
                </a:solidFill>
                <a:latin typeface="Söhne"/>
              </a:rPr>
              <a:t>Программирование;</a:t>
            </a:r>
          </a:p>
          <a:p>
            <a:pPr lvl="1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И многое другое…</a:t>
            </a: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На следующем слайде показаны некоторые из моих ручных работ</a:t>
            </a:r>
            <a:br>
              <a:rPr lang="ru-RU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ru-RU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B99985-54F9-4579-A7B4-8F6153A85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5228" b="21202"/>
          <a:stretch/>
        </p:blipFill>
        <p:spPr>
          <a:xfrm>
            <a:off x="6013902" y="925032"/>
            <a:ext cx="3766122" cy="500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1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514A89-A1F3-4C86-A7B8-F1ABDB6A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73" y="548993"/>
            <a:ext cx="2867316" cy="5091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DBC748-F5D6-447D-AB26-490487DAEF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6" t="17829" r="5759" b="20775"/>
          <a:stretch/>
        </p:blipFill>
        <p:spPr>
          <a:xfrm rot="19961513">
            <a:off x="3996156" y="855921"/>
            <a:ext cx="3219006" cy="27591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00A23E-40FD-41C8-A8A6-16FEFFA60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365" y="2434856"/>
            <a:ext cx="3257316" cy="40716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2C16B72-A460-497E-932A-D046124EEA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377" t="15194" r="23938" b="53333"/>
          <a:stretch/>
        </p:blipFill>
        <p:spPr>
          <a:xfrm>
            <a:off x="5656522" y="3813548"/>
            <a:ext cx="2362729" cy="24596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4230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064AB-13B7-4261-8E85-FA4E2A537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460" y="1590402"/>
            <a:ext cx="5777634" cy="1400530"/>
          </a:xfrm>
        </p:spPr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Моя семья - это самое ценное в моей жизни.</a:t>
            </a:r>
            <a:br>
              <a:rPr lang="ru-RU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ru-RU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Берегите и любите близких.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D71870B-D077-4E79-BBB1-30D8DA853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230" y="494962"/>
            <a:ext cx="3913646" cy="58680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7982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657D1-CAFF-405D-8DC5-F395AD66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6001870"/>
          </a:xfrm>
        </p:spPr>
        <p:txBody>
          <a:bodyPr anchor="ctr"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1356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202</Words>
  <Application>Microsoft Office PowerPoint</Application>
  <PresentationFormat>Широкоэкранный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Söhne</vt:lpstr>
      <vt:lpstr>Wingdings 3</vt:lpstr>
      <vt:lpstr>Ион</vt:lpstr>
      <vt:lpstr>Проект на тему «Моя Семья»</vt:lpstr>
      <vt:lpstr>Здравствуйте!   Меня зовут Максим и сегодня я расскажу вам о своей семье – маме, папе, сестрёнке и о себе.</vt:lpstr>
      <vt:lpstr>Мама  </vt:lpstr>
      <vt:lpstr>Папа  </vt:lpstr>
      <vt:lpstr>Младшая сестрёнка  </vt:lpstr>
      <vt:lpstr>А это я - Максим!  </vt:lpstr>
      <vt:lpstr>Презентация PowerPoint</vt:lpstr>
      <vt:lpstr>Моя семья - это самое ценное в моей жизни.  Берегите и любите близких.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ARTYOM</dc:creator>
  <cp:lastModifiedBy>ARTYOM</cp:lastModifiedBy>
  <cp:revision>12</cp:revision>
  <dcterms:created xsi:type="dcterms:W3CDTF">2023-11-08T18:10:46Z</dcterms:created>
  <dcterms:modified xsi:type="dcterms:W3CDTF">2023-11-09T02:14:19Z</dcterms:modified>
</cp:coreProperties>
</file>