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-211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ACA5A-0156-4A3F-88C4-8114F7F71E2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2279-3961-48C6-A48F-9F1FAAD05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['baɪəs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тенденции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2279-3961-48C6-A48F-9F1FAAD05F8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40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Введение в академическое письмо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2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письмо линейное; </a:t>
            </a:r>
          </a:p>
          <a:p>
            <a:r>
              <a:rPr lang="en-US" dirty="0"/>
              <a:t>академическое письмо рекурсивно (зигзагообразный процесс): вы меняете направление и отступаете от своих идей. </a:t>
            </a:r>
          </a:p>
          <a:p>
            <a:pPr marL="0" indent="0">
              <a:buNone/>
            </a:pPr>
            <a:r>
              <a:rPr lang="en-US" dirty="0"/>
              <a:t>Академическое письмо — это такой же навык, как и другие навыки, такие как вождение автомобиля, рисование и танцы. Это становится лучше благодаря регулярной практике, которая приводит к мастерству и опыту.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Что означает академический текст?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Академический текст определяется как критические, объективные, специализированные тексты, написанные экспертами или профессионалами в данной области с использованием формального языка. </a:t>
            </a:r>
          </a:p>
          <a:p>
            <a:r>
              <a:rPr lang="en-US" dirty="0"/>
              <a:t>Академические тексты объективны. </a:t>
            </a:r>
          </a:p>
          <a:p>
            <a:r>
              <a:rPr lang="en-US" dirty="0"/>
              <a:t>Академические тексты часто публикуются годами из-за интенсивного написания и рецензирования.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5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Характеристика академического текста 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быть формальным </a:t>
            </a:r>
          </a:p>
          <a:p>
            <a:r>
              <a:rPr lang="en-US" dirty="0"/>
              <a:t>учился </a:t>
            </a:r>
          </a:p>
          <a:p>
            <a:r>
              <a:rPr lang="en-US" dirty="0"/>
              <a:t>исследовал </a:t>
            </a:r>
          </a:p>
          <a:p>
            <a:r>
              <a:rPr lang="en-US" dirty="0"/>
              <a:t>задача </a:t>
            </a:r>
          </a:p>
          <a:p>
            <a:r>
              <a:rPr lang="en-US" dirty="0"/>
              <a:t>точный </a:t>
            </a:r>
          </a:p>
          <a:p>
            <a:r>
              <a:rPr lang="en-US" dirty="0"/>
              <a:t>непосредственный </a:t>
            </a:r>
          </a:p>
          <a:p>
            <a:r>
              <a:rPr lang="en-US" dirty="0"/>
              <a:t>имеет возможность влиять на своих читателей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71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Примеры академических текстов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Академические журналы: </a:t>
            </a:r>
          </a:p>
          <a:p>
            <a:r>
              <a:rPr lang="en-US" dirty="0"/>
              <a:t>Научные журналы </a:t>
            </a:r>
          </a:p>
          <a:p>
            <a:r>
              <a:rPr lang="en-US" dirty="0"/>
              <a:t>Гуманитарные журналы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7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Что такое академическое письмо?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Е </a:t>
            </a:r>
            <a:r>
              <a:rPr lang="en-US" dirty="0"/>
              <a:t>сочинение, статья, исследовательская работа, диссертация, статья, представитель лаборатории/бизнеса </a:t>
            </a:r>
            <a:r>
              <a:rPr lang="en-US" b="1" dirty="0" err="1"/>
              <a:t>О </a:t>
            </a:r>
            <a:r>
              <a:rPr lang="en-US" dirty="0" err="1"/>
              <a:t>рт и др.; </a:t>
            </a:r>
          </a:p>
          <a:p>
            <a:r>
              <a:rPr lang="en-US" dirty="0"/>
              <a:t>определенные условности структуры, стиля и c </a:t>
            </a:r>
            <a:r>
              <a:rPr lang="en-US" b="1" dirty="0" err="1"/>
              <a:t>О </a:t>
            </a:r>
            <a:r>
              <a:rPr lang="en-US" dirty="0" err="1"/>
              <a:t>намерение; </a:t>
            </a:r>
          </a:p>
          <a:p>
            <a:r>
              <a:rPr lang="en-US" dirty="0"/>
              <a:t>возможность исследовать вопрос и представить свою позицию на основе данных вашего исследования.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 освоить академическое письмо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задайте хороший вопрос, а затем найдите на него ответы; </a:t>
            </a:r>
          </a:p>
          <a:p>
            <a:r>
              <a:rPr lang="en-US" dirty="0"/>
              <a:t>обсуждать и интерпретировать ваши ответы с помощью логики и аргументов; </a:t>
            </a:r>
          </a:p>
          <a:p>
            <a:r>
              <a:rPr lang="en-US" dirty="0"/>
              <a:t>продемонстрируйте свое понимание и понимание вашей темы, и это принесет вам хорошую оценку; </a:t>
            </a:r>
          </a:p>
          <a:p>
            <a:r>
              <a:rPr lang="en-US" dirty="0"/>
              <a:t>использовать «точный, безличный и объективный» язык; </a:t>
            </a:r>
          </a:p>
          <a:p>
            <a:r>
              <a:rPr lang="en-US" dirty="0"/>
              <a:t>избегать оценочных суждений и би </a:t>
            </a:r>
            <a:r>
              <a:rPr lang="en-US" b="1" dirty="0"/>
              <a:t>а </a:t>
            </a:r>
            <a:r>
              <a:rPr lang="en-US" dirty="0"/>
              <a:t>сэс; </a:t>
            </a:r>
          </a:p>
          <a:p>
            <a:r>
              <a:rPr lang="en-US" dirty="0"/>
              <a:t>использовать формальную лексику и ссылки; </a:t>
            </a:r>
          </a:p>
          <a:p>
            <a:r>
              <a:rPr lang="en-US" dirty="0"/>
              <a:t>избегайте осуждающих слов, таких как ужасный, ужасный, фантастический или невероятный; </a:t>
            </a:r>
          </a:p>
          <a:p>
            <a:r>
              <a:rPr lang="en-US" dirty="0"/>
              <a:t>оперируйте фактами, а не предположениями.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48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Характеристики академического письма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72481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00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Цель академического письма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Сообщить об исследовании, проведенном писателем. </a:t>
            </a:r>
          </a:p>
          <a:p>
            <a:r>
              <a:rPr lang="en-US" dirty="0"/>
              <a:t>- Чтобы ответить на вопрос, заданный или выбранный писателем </a:t>
            </a:r>
          </a:p>
          <a:p>
            <a:r>
              <a:rPr lang="en-US" dirty="0"/>
              <a:t>- Обсудить тему, представляющую общий интерес, и высказать точку зрения автора </a:t>
            </a:r>
          </a:p>
          <a:p>
            <a:r>
              <a:rPr lang="en-US" dirty="0"/>
              <a:t>- Обобщать исследования, проведенные другими по теме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07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Структура академического письма.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аналогичная структура; </a:t>
            </a:r>
          </a:p>
          <a:p>
            <a:r>
              <a:rPr lang="en-US" dirty="0"/>
              <a:t>логический порядок; </a:t>
            </a:r>
          </a:p>
          <a:p>
            <a:r>
              <a:rPr lang="en-US" dirty="0"/>
              <a:t>согласованность разных частей;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09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90141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6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Академический процесс письма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Правила и практика отличают академическое письмо от других форм письма. </a:t>
            </a:r>
          </a:p>
          <a:p>
            <a:r>
              <a:rPr lang="en-US" dirty="0"/>
              <a:t>Правила и практика: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формальная структура идей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приемы ссылок и цитирования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механика письма (грамматика, пунктуация и орфография) и аргументативный и убедительный характер композиции.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13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268760"/>
            <a:ext cx="1115104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1300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388</Words>
  <Application>Microsoft Office PowerPoint</Application>
  <PresentationFormat>Экран (4:3)</PresentationFormat>
  <Paragraphs>51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Введение в академическое письмо </vt:lpstr>
      <vt:lpstr>Что такое академическое письмо? </vt:lpstr>
      <vt:lpstr>Как освоить академическое письмо </vt:lpstr>
      <vt:lpstr>Характеристики академического письма </vt:lpstr>
      <vt:lpstr>Цель академического письма </vt:lpstr>
      <vt:lpstr>Структура академического письма. </vt:lpstr>
      <vt:lpstr>Презентация PowerPoint</vt:lpstr>
      <vt:lpstr>Академический процесс письма </vt:lpstr>
      <vt:lpstr>Презентация PowerPoint</vt:lpstr>
      <vt:lpstr>Презентация PowerPoint</vt:lpstr>
      <vt:lpstr>Что означает академический текст? </vt:lpstr>
      <vt:lpstr>Характеристика академического текста  </vt:lpstr>
      <vt:lpstr>Примеры академических текстов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Academic Writing</dc:title>
  <dc:creator>User</dc:creator>
  <cp:lastModifiedBy>Артём Карманов</cp:lastModifiedBy>
  <cp:revision>10</cp:revision>
  <dcterms:created xsi:type="dcterms:W3CDTF">2019-09-22T13:49:59Z</dcterms:created>
  <dcterms:modified xsi:type="dcterms:W3CDTF">2023-01-23T11:33:32Z</dcterms:modified>
</cp:coreProperties>
</file>