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60638" y="1143000"/>
            <a:ext cx="17367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3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4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1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5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6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:notes"/>
          <p:cNvSpPr/>
          <p:nvPr>
            <p:ph idx="2" type="sldImg"/>
          </p:nvPr>
        </p:nvSpPr>
        <p:spPr>
          <a:xfrm>
            <a:off x="2560638" y="1143000"/>
            <a:ext cx="17367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:notes"/>
          <p:cNvSpPr/>
          <p:nvPr>
            <p:ph idx="2" type="sldImg"/>
          </p:nvPr>
        </p:nvSpPr>
        <p:spPr>
          <a:xfrm>
            <a:off x="2562225" y="1143000"/>
            <a:ext cx="1735138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5882"/>
          </a:schemeClr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557338" y="14418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34849" y="112272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03.03.06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03543" y="244669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34849" y="442313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03.03.07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557338" y="545183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548063" y="65874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534849" y="76256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03.03.08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468299" y="943008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3503542" y="10483508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533" name="Google Shape;5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2"/>
          <p:cNvSpPr txBox="1"/>
          <p:nvPr/>
        </p:nvSpPr>
        <p:spPr>
          <a:xfrm>
            <a:off x="5904996" y="661057"/>
            <a:ext cx="629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35" name="Google Shape;535;p22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36" name="Google Shape;536;p22"/>
          <p:cNvSpPr txBox="1"/>
          <p:nvPr/>
        </p:nvSpPr>
        <p:spPr>
          <a:xfrm>
            <a:off x="1492111" y="532133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37" name="Google Shape;537;p22"/>
          <p:cNvSpPr txBox="1"/>
          <p:nvPr/>
        </p:nvSpPr>
        <p:spPr>
          <a:xfrm>
            <a:off x="2469828" y="122844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38" name="Google Shape;538;p22"/>
          <p:cNvSpPr txBox="1"/>
          <p:nvPr/>
        </p:nvSpPr>
        <p:spPr>
          <a:xfrm>
            <a:off x="4579868" y="13341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39" name="Google Shape;539;p22"/>
          <p:cNvSpPr txBox="1"/>
          <p:nvPr/>
        </p:nvSpPr>
        <p:spPr>
          <a:xfrm>
            <a:off x="606287" y="246437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2516049" y="247156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541" name="Google Shape;541;p22"/>
          <p:cNvSpPr txBox="1"/>
          <p:nvPr/>
        </p:nvSpPr>
        <p:spPr>
          <a:xfrm>
            <a:off x="3503543" y="247156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4491037" y="239261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43" name="Google Shape;543;p22"/>
          <p:cNvSpPr txBox="1"/>
          <p:nvPr/>
        </p:nvSpPr>
        <p:spPr>
          <a:xfrm>
            <a:off x="472936" y="345465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544" name="Google Shape;544;p22"/>
          <p:cNvSpPr txBox="1"/>
          <p:nvPr/>
        </p:nvSpPr>
        <p:spPr>
          <a:xfrm>
            <a:off x="1492111" y="34510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45" name="Google Shape;545;p22"/>
          <p:cNvSpPr txBox="1"/>
          <p:nvPr/>
        </p:nvSpPr>
        <p:spPr>
          <a:xfrm>
            <a:off x="3528805" y="34510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546" name="Google Shape;546;p22"/>
          <p:cNvSpPr txBox="1"/>
          <p:nvPr/>
        </p:nvSpPr>
        <p:spPr>
          <a:xfrm>
            <a:off x="4463396" y="344735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547" name="Google Shape;547;p22"/>
          <p:cNvSpPr txBox="1"/>
          <p:nvPr/>
        </p:nvSpPr>
        <p:spPr>
          <a:xfrm>
            <a:off x="2509630" y="331615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03.07.03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548" name="Google Shape;548;p22"/>
          <p:cNvSpPr txBox="1"/>
          <p:nvPr/>
        </p:nvSpPr>
        <p:spPr>
          <a:xfrm>
            <a:off x="469470" y="450543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549" name="Google Shape;549;p22"/>
          <p:cNvSpPr txBox="1"/>
          <p:nvPr/>
        </p:nvSpPr>
        <p:spPr>
          <a:xfrm>
            <a:off x="1404061" y="450171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0" name="Google Shape;550;p22"/>
          <p:cNvSpPr txBox="1"/>
          <p:nvPr/>
        </p:nvSpPr>
        <p:spPr>
          <a:xfrm>
            <a:off x="2469828" y="448294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1" name="Google Shape;551;p22"/>
          <p:cNvSpPr txBox="1"/>
          <p:nvPr/>
        </p:nvSpPr>
        <p:spPr>
          <a:xfrm>
            <a:off x="3479120" y="44866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02.21</a:t>
            </a:r>
            <a:endParaRPr/>
          </a:p>
        </p:txBody>
      </p:sp>
      <p:sp>
        <p:nvSpPr>
          <p:cNvPr id="552" name="Google Shape;552;p22"/>
          <p:cNvSpPr txBox="1"/>
          <p:nvPr/>
        </p:nvSpPr>
        <p:spPr>
          <a:xfrm>
            <a:off x="4413711" y="448294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553" name="Google Shape;553;p22"/>
          <p:cNvSpPr txBox="1"/>
          <p:nvPr/>
        </p:nvSpPr>
        <p:spPr>
          <a:xfrm>
            <a:off x="3503543" y="747951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4" name="Google Shape;554;p22"/>
          <p:cNvSpPr txBox="1"/>
          <p:nvPr/>
        </p:nvSpPr>
        <p:spPr>
          <a:xfrm>
            <a:off x="2493640" y="55148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5" name="Google Shape;555;p22"/>
          <p:cNvSpPr txBox="1"/>
          <p:nvPr/>
        </p:nvSpPr>
        <p:spPr>
          <a:xfrm>
            <a:off x="3533567" y="55008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6" name="Google Shape;556;p22"/>
          <p:cNvSpPr txBox="1"/>
          <p:nvPr/>
        </p:nvSpPr>
        <p:spPr>
          <a:xfrm>
            <a:off x="4623883" y="55148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7" name="Google Shape;557;p22"/>
          <p:cNvSpPr txBox="1"/>
          <p:nvPr/>
        </p:nvSpPr>
        <p:spPr>
          <a:xfrm>
            <a:off x="550311" y="660247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8" name="Google Shape;558;p22"/>
          <p:cNvSpPr txBox="1"/>
          <p:nvPr/>
        </p:nvSpPr>
        <p:spPr>
          <a:xfrm>
            <a:off x="1590238" y="658854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59" name="Google Shape;559;p22"/>
          <p:cNvSpPr txBox="1"/>
          <p:nvPr/>
        </p:nvSpPr>
        <p:spPr>
          <a:xfrm>
            <a:off x="2449902" y="654850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60" name="Google Shape;560;p22"/>
          <p:cNvSpPr txBox="1"/>
          <p:nvPr/>
        </p:nvSpPr>
        <p:spPr>
          <a:xfrm>
            <a:off x="3492891" y="640065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61" name="Google Shape;561;p22"/>
          <p:cNvSpPr txBox="1"/>
          <p:nvPr/>
        </p:nvSpPr>
        <p:spPr>
          <a:xfrm>
            <a:off x="4613987" y="655413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62" name="Google Shape;562;p22"/>
          <p:cNvSpPr txBox="1"/>
          <p:nvPr/>
        </p:nvSpPr>
        <p:spPr>
          <a:xfrm>
            <a:off x="469470" y="759034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563" name="Google Shape;563;p22"/>
          <p:cNvSpPr txBox="1"/>
          <p:nvPr/>
        </p:nvSpPr>
        <p:spPr>
          <a:xfrm>
            <a:off x="1509397" y="757641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2493639" y="75833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565" name="Google Shape;565;p22"/>
          <p:cNvSpPr txBox="1"/>
          <p:nvPr/>
        </p:nvSpPr>
        <p:spPr>
          <a:xfrm>
            <a:off x="4520912" y="759034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66" name="Google Shape;566;p22"/>
          <p:cNvSpPr txBox="1"/>
          <p:nvPr/>
        </p:nvSpPr>
        <p:spPr>
          <a:xfrm>
            <a:off x="454896" y="864286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567" name="Google Shape;567;p22"/>
          <p:cNvSpPr txBox="1"/>
          <p:nvPr/>
        </p:nvSpPr>
        <p:spPr>
          <a:xfrm>
            <a:off x="1402150" y="857125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568" name="Google Shape;568;p22"/>
          <p:cNvSpPr txBox="1"/>
          <p:nvPr/>
        </p:nvSpPr>
        <p:spPr>
          <a:xfrm>
            <a:off x="2386392" y="8578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569" name="Google Shape;569;p22"/>
          <p:cNvSpPr txBox="1"/>
          <p:nvPr/>
        </p:nvSpPr>
        <p:spPr>
          <a:xfrm>
            <a:off x="3628588" y="853874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70" name="Google Shape;570;p22"/>
          <p:cNvSpPr txBox="1"/>
          <p:nvPr/>
        </p:nvSpPr>
        <p:spPr>
          <a:xfrm>
            <a:off x="4579868" y="859714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571" name="Google Shape;571;p22"/>
          <p:cNvSpPr txBox="1"/>
          <p:nvPr/>
        </p:nvSpPr>
        <p:spPr>
          <a:xfrm>
            <a:off x="1485691" y="9412591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72" name="Google Shape;572;p22"/>
          <p:cNvSpPr txBox="1"/>
          <p:nvPr/>
        </p:nvSpPr>
        <p:spPr>
          <a:xfrm>
            <a:off x="469470" y="965551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73" name="Google Shape;573;p22"/>
          <p:cNvSpPr txBox="1"/>
          <p:nvPr/>
        </p:nvSpPr>
        <p:spPr>
          <a:xfrm>
            <a:off x="2449902" y="962319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574" name="Google Shape;574;p22"/>
          <p:cNvSpPr txBox="1"/>
          <p:nvPr/>
        </p:nvSpPr>
        <p:spPr>
          <a:xfrm>
            <a:off x="3414113" y="954554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75" name="Google Shape;575;p22"/>
          <p:cNvSpPr txBox="1"/>
          <p:nvPr/>
        </p:nvSpPr>
        <p:spPr>
          <a:xfrm>
            <a:off x="4544199" y="954554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576" name="Google Shape;576;p22"/>
          <p:cNvSpPr txBox="1"/>
          <p:nvPr/>
        </p:nvSpPr>
        <p:spPr>
          <a:xfrm>
            <a:off x="454895" y="1072596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</a:t>
            </a:r>
            <a:endParaRPr/>
          </a:p>
        </p:txBody>
      </p:sp>
      <p:sp>
        <p:nvSpPr>
          <p:cNvPr id="577" name="Google Shape;577;p22"/>
          <p:cNvSpPr txBox="1"/>
          <p:nvPr/>
        </p:nvSpPr>
        <p:spPr>
          <a:xfrm>
            <a:off x="1430516" y="1069364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02.19</a:t>
            </a:r>
            <a:endParaRPr/>
          </a:p>
        </p:txBody>
      </p:sp>
      <p:sp>
        <p:nvSpPr>
          <p:cNvPr id="578" name="Google Shape;578;p22"/>
          <p:cNvSpPr txBox="1"/>
          <p:nvPr/>
        </p:nvSpPr>
        <p:spPr>
          <a:xfrm>
            <a:off x="2489864" y="1066132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79" name="Google Shape;579;p22"/>
          <p:cNvSpPr txBox="1"/>
          <p:nvPr/>
        </p:nvSpPr>
        <p:spPr>
          <a:xfrm>
            <a:off x="4481437" y="1067317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580" name="Google Shape;580;p22"/>
          <p:cNvSpPr txBox="1"/>
          <p:nvPr/>
        </p:nvSpPr>
        <p:spPr>
          <a:xfrm>
            <a:off x="3535858" y="1058174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02.21</a:t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2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2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2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592" name="Google Shape;5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3"/>
          <p:cNvSpPr txBox="1"/>
          <p:nvPr/>
        </p:nvSpPr>
        <p:spPr>
          <a:xfrm>
            <a:off x="5904996" y="661057"/>
            <a:ext cx="824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594" name="Google Shape;594;p23"/>
          <p:cNvSpPr txBox="1"/>
          <p:nvPr/>
        </p:nvSpPr>
        <p:spPr>
          <a:xfrm>
            <a:off x="553899" y="1223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07.19.01</a:t>
            </a:r>
            <a:endParaRPr/>
          </a:p>
        </p:txBody>
      </p:sp>
      <p:sp>
        <p:nvSpPr>
          <p:cNvPr id="595" name="Google Shape;595;p23"/>
          <p:cNvSpPr txBox="1"/>
          <p:nvPr/>
        </p:nvSpPr>
        <p:spPr>
          <a:xfrm>
            <a:off x="1577836" y="12239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r>
            <a:endParaRPr/>
          </a:p>
        </p:txBody>
      </p:sp>
      <p:sp>
        <p:nvSpPr>
          <p:cNvPr id="596" name="Google Shape;596;p23"/>
          <p:cNvSpPr txBox="1"/>
          <p:nvPr/>
        </p:nvSpPr>
        <p:spPr>
          <a:xfrm>
            <a:off x="3503543" y="243364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</p:txBody>
      </p:sp>
      <p:sp>
        <p:nvSpPr>
          <p:cNvPr id="597" name="Google Shape;597;p23"/>
          <p:cNvSpPr txBox="1"/>
          <p:nvPr/>
        </p:nvSpPr>
        <p:spPr>
          <a:xfrm>
            <a:off x="553899" y="45005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07.19.02</a:t>
            </a:r>
            <a:endParaRPr/>
          </a:p>
        </p:txBody>
      </p:sp>
      <p:sp>
        <p:nvSpPr>
          <p:cNvPr id="598" name="Google Shape;598;p23"/>
          <p:cNvSpPr txBox="1"/>
          <p:nvPr/>
        </p:nvSpPr>
        <p:spPr>
          <a:xfrm>
            <a:off x="1577835" y="55441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/>
          </a:p>
        </p:txBody>
      </p:sp>
      <p:sp>
        <p:nvSpPr>
          <p:cNvPr id="599" name="Google Shape;599;p23"/>
          <p:cNvSpPr txBox="1"/>
          <p:nvPr/>
        </p:nvSpPr>
        <p:spPr>
          <a:xfrm>
            <a:off x="2501762" y="65509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07.19.03</a:t>
            </a:r>
            <a:endParaRPr/>
          </a:p>
        </p:txBody>
      </p:sp>
      <p:sp>
        <p:nvSpPr>
          <p:cNvPr id="600" name="Google Shape;600;p23"/>
          <p:cNvSpPr txBox="1"/>
          <p:nvPr/>
        </p:nvSpPr>
        <p:spPr>
          <a:xfrm>
            <a:off x="3468548" y="65509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601" name="Google Shape;601;p23"/>
          <p:cNvSpPr txBox="1"/>
          <p:nvPr/>
        </p:nvSpPr>
        <p:spPr>
          <a:xfrm>
            <a:off x="553899" y="967975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07.19.04</a:t>
            </a:r>
            <a:endParaRPr/>
          </a:p>
        </p:txBody>
      </p:sp>
      <p:sp>
        <p:nvSpPr>
          <p:cNvPr id="602" name="Google Shape;602;p23"/>
          <p:cNvSpPr txBox="1"/>
          <p:nvPr/>
        </p:nvSpPr>
        <p:spPr>
          <a:xfrm>
            <a:off x="1520685" y="967975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sp>
        <p:nvSpPr>
          <p:cNvPr id="603" name="Google Shape;603;p23"/>
          <p:cNvSpPr txBox="1"/>
          <p:nvPr/>
        </p:nvSpPr>
        <p:spPr>
          <a:xfrm>
            <a:off x="3503543" y="105846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615" name="Google Shape;6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4"/>
          <p:cNvSpPr txBox="1"/>
          <p:nvPr/>
        </p:nvSpPr>
        <p:spPr>
          <a:xfrm>
            <a:off x="5904995" y="661057"/>
            <a:ext cx="5434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617" name="Google Shape;617;p24"/>
          <p:cNvSpPr txBox="1"/>
          <p:nvPr/>
        </p:nvSpPr>
        <p:spPr>
          <a:xfrm>
            <a:off x="553899" y="1223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07.18.02</a:t>
            </a:r>
            <a:endParaRPr/>
          </a:p>
        </p:txBody>
      </p:sp>
      <p:sp>
        <p:nvSpPr>
          <p:cNvPr id="618" name="Google Shape;618;p24"/>
          <p:cNvSpPr txBox="1"/>
          <p:nvPr/>
        </p:nvSpPr>
        <p:spPr>
          <a:xfrm>
            <a:off x="1554024" y="12573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</p:txBody>
      </p:sp>
      <p:sp>
        <p:nvSpPr>
          <p:cNvPr id="619" name="Google Shape;619;p24"/>
          <p:cNvSpPr txBox="1"/>
          <p:nvPr/>
        </p:nvSpPr>
        <p:spPr>
          <a:xfrm>
            <a:off x="3606661" y="24907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</a:t>
            </a:r>
            <a:endParaRPr/>
          </a:p>
        </p:txBody>
      </p:sp>
      <p:sp>
        <p:nvSpPr>
          <p:cNvPr id="620" name="Google Shape;620;p24"/>
          <p:cNvSpPr txBox="1"/>
          <p:nvPr/>
        </p:nvSpPr>
        <p:spPr>
          <a:xfrm>
            <a:off x="1554024" y="23856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07.19.02</a:t>
            </a:r>
            <a:endParaRPr/>
          </a:p>
        </p:txBody>
      </p:sp>
      <p:sp>
        <p:nvSpPr>
          <p:cNvPr id="621" name="Google Shape;621;p24"/>
          <p:cNvSpPr txBox="1"/>
          <p:nvPr/>
        </p:nvSpPr>
        <p:spPr>
          <a:xfrm>
            <a:off x="3495467" y="536658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03.17.14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622" name="Google Shape;622;p24"/>
          <p:cNvSpPr txBox="1"/>
          <p:nvPr/>
        </p:nvSpPr>
        <p:spPr>
          <a:xfrm>
            <a:off x="1685925" y="4433562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623" name="Google Shape;623;p24"/>
          <p:cNvSpPr txBox="1"/>
          <p:nvPr/>
        </p:nvSpPr>
        <p:spPr>
          <a:xfrm>
            <a:off x="2655612" y="4456268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24" name="Google Shape;624;p24"/>
          <p:cNvSpPr txBox="1"/>
          <p:nvPr/>
        </p:nvSpPr>
        <p:spPr>
          <a:xfrm>
            <a:off x="3746225" y="4440583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4713425" y="4456268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26" name="Google Shape;626;p24"/>
          <p:cNvSpPr txBox="1"/>
          <p:nvPr/>
        </p:nvSpPr>
        <p:spPr>
          <a:xfrm>
            <a:off x="735805" y="5536927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27" name="Google Shape;627;p24"/>
          <p:cNvSpPr txBox="1"/>
          <p:nvPr/>
        </p:nvSpPr>
        <p:spPr>
          <a:xfrm>
            <a:off x="1769061" y="5398427"/>
            <a:ext cx="917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28" name="Google Shape;628;p24"/>
          <p:cNvSpPr txBox="1"/>
          <p:nvPr/>
        </p:nvSpPr>
        <p:spPr>
          <a:xfrm>
            <a:off x="2686360" y="5578453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629" name="Google Shape;629;p24"/>
          <p:cNvSpPr txBox="1"/>
          <p:nvPr/>
        </p:nvSpPr>
        <p:spPr>
          <a:xfrm>
            <a:off x="4713424" y="5544193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30" name="Google Shape;630;p24"/>
          <p:cNvSpPr txBox="1"/>
          <p:nvPr/>
        </p:nvSpPr>
        <p:spPr>
          <a:xfrm>
            <a:off x="735805" y="6481437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31" name="Google Shape;631;p24"/>
          <p:cNvSpPr txBox="1"/>
          <p:nvPr/>
        </p:nvSpPr>
        <p:spPr>
          <a:xfrm>
            <a:off x="1705492" y="6481437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632" name="Google Shape;632;p24"/>
          <p:cNvSpPr txBox="1"/>
          <p:nvPr/>
        </p:nvSpPr>
        <p:spPr>
          <a:xfrm>
            <a:off x="2686360" y="6481437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633" name="Google Shape;633;p24"/>
          <p:cNvSpPr txBox="1"/>
          <p:nvPr/>
        </p:nvSpPr>
        <p:spPr>
          <a:xfrm>
            <a:off x="3776559" y="6481437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</p:txBody>
      </p:sp>
      <p:sp>
        <p:nvSpPr>
          <p:cNvPr id="634" name="Google Shape;634;p24"/>
          <p:cNvSpPr txBox="1"/>
          <p:nvPr/>
        </p:nvSpPr>
        <p:spPr>
          <a:xfrm>
            <a:off x="4693858" y="6447452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35" name="Google Shape;635;p24"/>
          <p:cNvSpPr txBox="1"/>
          <p:nvPr/>
        </p:nvSpPr>
        <p:spPr>
          <a:xfrm>
            <a:off x="553896" y="1046658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36" name="Google Shape;636;p24"/>
          <p:cNvSpPr txBox="1"/>
          <p:nvPr/>
        </p:nvSpPr>
        <p:spPr>
          <a:xfrm>
            <a:off x="1735930" y="7538635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37" name="Google Shape;637;p24"/>
          <p:cNvSpPr txBox="1"/>
          <p:nvPr/>
        </p:nvSpPr>
        <p:spPr>
          <a:xfrm>
            <a:off x="3794468" y="7548698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38" name="Google Shape;638;p24"/>
          <p:cNvSpPr txBox="1"/>
          <p:nvPr/>
        </p:nvSpPr>
        <p:spPr>
          <a:xfrm>
            <a:off x="4783205" y="7538635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639" name="Google Shape;639;p24"/>
          <p:cNvSpPr txBox="1"/>
          <p:nvPr/>
        </p:nvSpPr>
        <p:spPr>
          <a:xfrm>
            <a:off x="3712367" y="8615959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40" name="Google Shape;640;p24"/>
          <p:cNvSpPr txBox="1"/>
          <p:nvPr/>
        </p:nvSpPr>
        <p:spPr>
          <a:xfrm>
            <a:off x="4711767" y="8626560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41" name="Google Shape;641;p24"/>
          <p:cNvSpPr txBox="1"/>
          <p:nvPr/>
        </p:nvSpPr>
        <p:spPr>
          <a:xfrm>
            <a:off x="1769061" y="9483147"/>
            <a:ext cx="917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42" name="Google Shape;642;p24"/>
          <p:cNvSpPr txBox="1"/>
          <p:nvPr/>
        </p:nvSpPr>
        <p:spPr>
          <a:xfrm>
            <a:off x="3564317" y="944881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43" name="Google Shape;643;p24"/>
          <p:cNvSpPr txBox="1"/>
          <p:nvPr/>
        </p:nvSpPr>
        <p:spPr>
          <a:xfrm>
            <a:off x="3711642" y="10546925"/>
            <a:ext cx="917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44" name="Google Shape;644;p24"/>
          <p:cNvSpPr txBox="1"/>
          <p:nvPr/>
        </p:nvSpPr>
        <p:spPr>
          <a:xfrm>
            <a:off x="1653104" y="10644784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45" name="Google Shape;645;p24"/>
          <p:cNvSpPr txBox="1"/>
          <p:nvPr/>
        </p:nvSpPr>
        <p:spPr>
          <a:xfrm>
            <a:off x="2741955" y="10627033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646" name="Google Shape;646;p24"/>
          <p:cNvSpPr txBox="1"/>
          <p:nvPr/>
        </p:nvSpPr>
        <p:spPr>
          <a:xfrm>
            <a:off x="4681329" y="10644784"/>
            <a:ext cx="91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47" name="Google Shape;647;p24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658" name="Google Shape;6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5"/>
          <p:cNvSpPr txBox="1"/>
          <p:nvPr/>
        </p:nvSpPr>
        <p:spPr>
          <a:xfrm>
            <a:off x="5904996" y="661057"/>
            <a:ext cx="6101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660" name="Google Shape;660;p25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1587361" y="117158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466622" y="349646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3477349" y="130094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4527479" y="13320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606287" y="247252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66" name="Google Shape;666;p25"/>
          <p:cNvSpPr txBox="1"/>
          <p:nvPr/>
        </p:nvSpPr>
        <p:spPr>
          <a:xfrm>
            <a:off x="1587361" y="247252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67" name="Google Shape;667;p25"/>
          <p:cNvSpPr txBox="1"/>
          <p:nvPr/>
        </p:nvSpPr>
        <p:spPr>
          <a:xfrm>
            <a:off x="2568435" y="219552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68" name="Google Shape;668;p25"/>
          <p:cNvSpPr txBox="1"/>
          <p:nvPr/>
        </p:nvSpPr>
        <p:spPr>
          <a:xfrm>
            <a:off x="3555719" y="228996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69" name="Google Shape;669;p25"/>
          <p:cNvSpPr txBox="1"/>
          <p:nvPr/>
        </p:nvSpPr>
        <p:spPr>
          <a:xfrm>
            <a:off x="4484617" y="23974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70" name="Google Shape;670;p25"/>
          <p:cNvSpPr txBox="1"/>
          <p:nvPr/>
        </p:nvSpPr>
        <p:spPr>
          <a:xfrm>
            <a:off x="3433759" y="452765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71" name="Google Shape;671;p25"/>
          <p:cNvSpPr txBox="1"/>
          <p:nvPr/>
        </p:nvSpPr>
        <p:spPr>
          <a:xfrm>
            <a:off x="4536280" y="451381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72" name="Google Shape;672;p25"/>
          <p:cNvSpPr txBox="1"/>
          <p:nvPr/>
        </p:nvSpPr>
        <p:spPr>
          <a:xfrm>
            <a:off x="3477348" y="34476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73" name="Google Shape;673;p25"/>
          <p:cNvSpPr txBox="1"/>
          <p:nvPr/>
        </p:nvSpPr>
        <p:spPr>
          <a:xfrm>
            <a:off x="4484616" y="34338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74" name="Google Shape;674;p25"/>
          <p:cNvSpPr txBox="1"/>
          <p:nvPr/>
        </p:nvSpPr>
        <p:spPr>
          <a:xfrm>
            <a:off x="606287" y="45553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75" name="Google Shape;675;p25"/>
          <p:cNvSpPr txBox="1"/>
          <p:nvPr/>
        </p:nvSpPr>
        <p:spPr>
          <a:xfrm>
            <a:off x="1530211" y="441683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676" name="Google Shape;676;p25"/>
          <p:cNvSpPr txBox="1"/>
          <p:nvPr/>
        </p:nvSpPr>
        <p:spPr>
          <a:xfrm>
            <a:off x="3555719" y="55650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77" name="Google Shape;677;p25"/>
          <p:cNvSpPr txBox="1"/>
          <p:nvPr/>
        </p:nvSpPr>
        <p:spPr>
          <a:xfrm>
            <a:off x="4527478" y="555026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78" name="Google Shape;678;p25"/>
          <p:cNvSpPr txBox="1"/>
          <p:nvPr/>
        </p:nvSpPr>
        <p:spPr>
          <a:xfrm>
            <a:off x="2449374" y="541176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79" name="Google Shape;679;p25"/>
          <p:cNvSpPr txBox="1"/>
          <p:nvPr/>
        </p:nvSpPr>
        <p:spPr>
          <a:xfrm>
            <a:off x="576053" y="555026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680" name="Google Shape;680;p25"/>
          <p:cNvSpPr txBox="1"/>
          <p:nvPr/>
        </p:nvSpPr>
        <p:spPr>
          <a:xfrm>
            <a:off x="1607856" y="541324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81" name="Google Shape;681;p25"/>
          <p:cNvSpPr txBox="1"/>
          <p:nvPr/>
        </p:nvSpPr>
        <p:spPr>
          <a:xfrm>
            <a:off x="3560273" y="643254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682" name="Google Shape;682;p25"/>
          <p:cNvSpPr txBox="1"/>
          <p:nvPr/>
        </p:nvSpPr>
        <p:spPr>
          <a:xfrm>
            <a:off x="4527477" y="64910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83" name="Google Shape;683;p25"/>
          <p:cNvSpPr txBox="1"/>
          <p:nvPr/>
        </p:nvSpPr>
        <p:spPr>
          <a:xfrm>
            <a:off x="2535975" y="656429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84" name="Google Shape;684;p25"/>
          <p:cNvSpPr txBox="1"/>
          <p:nvPr/>
        </p:nvSpPr>
        <p:spPr>
          <a:xfrm>
            <a:off x="1607855" y="656281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85" name="Google Shape;685;p25"/>
          <p:cNvSpPr txBox="1"/>
          <p:nvPr/>
        </p:nvSpPr>
        <p:spPr>
          <a:xfrm>
            <a:off x="465897" y="75084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686" name="Google Shape;686;p25"/>
          <p:cNvSpPr txBox="1"/>
          <p:nvPr/>
        </p:nvSpPr>
        <p:spPr>
          <a:xfrm>
            <a:off x="1473165" y="749457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87" name="Google Shape;687;p25"/>
          <p:cNvSpPr txBox="1"/>
          <p:nvPr/>
        </p:nvSpPr>
        <p:spPr>
          <a:xfrm>
            <a:off x="2699869" y="351133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688" name="Google Shape;688;p25"/>
          <p:cNvSpPr txBox="1"/>
          <p:nvPr/>
        </p:nvSpPr>
        <p:spPr>
          <a:xfrm>
            <a:off x="1473164" y="34985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89" name="Google Shape;689;p25"/>
          <p:cNvSpPr txBox="1"/>
          <p:nvPr/>
        </p:nvSpPr>
        <p:spPr>
          <a:xfrm>
            <a:off x="2407955" y="76170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90" name="Google Shape;690;p25"/>
          <p:cNvSpPr txBox="1"/>
          <p:nvPr/>
        </p:nvSpPr>
        <p:spPr>
          <a:xfrm>
            <a:off x="3410971" y="764707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691" name="Google Shape;691;p25"/>
          <p:cNvSpPr txBox="1"/>
          <p:nvPr/>
        </p:nvSpPr>
        <p:spPr>
          <a:xfrm>
            <a:off x="2489127" y="96422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92" name="Google Shape;692;p25"/>
          <p:cNvSpPr txBox="1"/>
          <p:nvPr/>
        </p:nvSpPr>
        <p:spPr>
          <a:xfrm>
            <a:off x="1418756" y="866976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693" name="Google Shape;693;p25"/>
          <p:cNvSpPr txBox="1"/>
          <p:nvPr/>
        </p:nvSpPr>
        <p:spPr>
          <a:xfrm>
            <a:off x="2407955" y="861623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94" name="Google Shape;694;p25"/>
          <p:cNvSpPr txBox="1"/>
          <p:nvPr/>
        </p:nvSpPr>
        <p:spPr>
          <a:xfrm>
            <a:off x="3566747" y="85214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695" name="Google Shape;695;p25"/>
          <p:cNvSpPr txBox="1"/>
          <p:nvPr/>
        </p:nvSpPr>
        <p:spPr>
          <a:xfrm>
            <a:off x="4501537" y="86438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696" name="Google Shape;696;p25"/>
          <p:cNvSpPr txBox="1"/>
          <p:nvPr/>
        </p:nvSpPr>
        <p:spPr>
          <a:xfrm>
            <a:off x="553899" y="856115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03.04.08</a:t>
            </a:r>
            <a:endParaRPr/>
          </a:p>
        </p:txBody>
      </p:sp>
      <p:sp>
        <p:nvSpPr>
          <p:cNvPr id="697" name="Google Shape;697;p25"/>
          <p:cNvSpPr txBox="1"/>
          <p:nvPr/>
        </p:nvSpPr>
        <p:spPr>
          <a:xfrm>
            <a:off x="1587360" y="948523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698" name="Google Shape;698;p25"/>
          <p:cNvSpPr txBox="1"/>
          <p:nvPr/>
        </p:nvSpPr>
        <p:spPr>
          <a:xfrm>
            <a:off x="553899" y="970219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699" name="Google Shape;699;p25"/>
          <p:cNvSpPr txBox="1"/>
          <p:nvPr/>
        </p:nvSpPr>
        <p:spPr>
          <a:xfrm>
            <a:off x="3519383" y="96564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00" name="Google Shape;700;p25"/>
          <p:cNvSpPr txBox="1"/>
          <p:nvPr/>
        </p:nvSpPr>
        <p:spPr>
          <a:xfrm>
            <a:off x="4539383" y="962373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01" name="Google Shape;701;p25"/>
          <p:cNvSpPr txBox="1"/>
          <p:nvPr/>
        </p:nvSpPr>
        <p:spPr>
          <a:xfrm>
            <a:off x="483290" y="1065857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02" name="Google Shape;702;p25"/>
          <p:cNvSpPr txBox="1"/>
          <p:nvPr/>
        </p:nvSpPr>
        <p:spPr>
          <a:xfrm>
            <a:off x="1473163" y="106510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03" name="Google Shape;703;p25"/>
          <p:cNvSpPr txBox="1"/>
          <p:nvPr/>
        </p:nvSpPr>
        <p:spPr>
          <a:xfrm>
            <a:off x="4501536" y="1060674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704" name="Google Shape;704;p25"/>
          <p:cNvSpPr txBox="1"/>
          <p:nvPr/>
        </p:nvSpPr>
        <p:spPr>
          <a:xfrm>
            <a:off x="3555718" y="10429387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5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5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5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716" name="Google Shape;7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6"/>
          <p:cNvSpPr txBox="1"/>
          <p:nvPr/>
        </p:nvSpPr>
        <p:spPr>
          <a:xfrm>
            <a:off x="5904996" y="661057"/>
            <a:ext cx="6577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718" name="Google Shape;718;p26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719" name="Google Shape;719;p26"/>
          <p:cNvSpPr txBox="1"/>
          <p:nvPr/>
        </p:nvSpPr>
        <p:spPr>
          <a:xfrm>
            <a:off x="1587361" y="11572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r>
            <a:endParaRPr/>
          </a:p>
        </p:txBody>
      </p:sp>
      <p:sp>
        <p:nvSpPr>
          <p:cNvPr id="720" name="Google Shape;720;p26"/>
          <p:cNvSpPr txBox="1"/>
          <p:nvPr/>
        </p:nvSpPr>
        <p:spPr>
          <a:xfrm>
            <a:off x="1587360" y="242888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10.23.09</a:t>
            </a:r>
            <a:endParaRPr/>
          </a:p>
        </p:txBody>
      </p:sp>
      <p:sp>
        <p:nvSpPr>
          <p:cNvPr id="721" name="Google Shape;721;p26"/>
          <p:cNvSpPr txBox="1"/>
          <p:nvPr/>
        </p:nvSpPr>
        <p:spPr>
          <a:xfrm>
            <a:off x="4487724" y="139541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</a:t>
            </a:r>
            <a:endParaRPr/>
          </a:p>
        </p:txBody>
      </p:sp>
      <p:sp>
        <p:nvSpPr>
          <p:cNvPr id="722" name="Google Shape;722;p26"/>
          <p:cNvSpPr txBox="1"/>
          <p:nvPr/>
        </p:nvSpPr>
        <p:spPr>
          <a:xfrm>
            <a:off x="3477349" y="139541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23" name="Google Shape;723;p26"/>
          <p:cNvSpPr txBox="1"/>
          <p:nvPr/>
        </p:nvSpPr>
        <p:spPr>
          <a:xfrm>
            <a:off x="3503543" y="229038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24" name="Google Shape;724;p26"/>
          <p:cNvSpPr txBox="1"/>
          <p:nvPr/>
        </p:nvSpPr>
        <p:spPr>
          <a:xfrm>
            <a:off x="4462252" y="24288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725" name="Google Shape;725;p26"/>
          <p:cNvSpPr txBox="1"/>
          <p:nvPr/>
        </p:nvSpPr>
        <p:spPr>
          <a:xfrm>
            <a:off x="532362" y="351580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26" name="Google Shape;726;p26"/>
          <p:cNvSpPr txBox="1"/>
          <p:nvPr/>
        </p:nvSpPr>
        <p:spPr>
          <a:xfrm>
            <a:off x="1546775" y="34634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727" name="Google Shape;727;p26"/>
          <p:cNvSpPr txBox="1"/>
          <p:nvPr/>
        </p:nvSpPr>
        <p:spPr>
          <a:xfrm>
            <a:off x="2487263" y="351580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28" name="Google Shape;728;p26"/>
          <p:cNvSpPr txBox="1"/>
          <p:nvPr/>
        </p:nvSpPr>
        <p:spPr>
          <a:xfrm>
            <a:off x="3513792" y="34634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729" name="Google Shape;729;p26"/>
          <p:cNvSpPr txBox="1"/>
          <p:nvPr/>
        </p:nvSpPr>
        <p:spPr>
          <a:xfrm>
            <a:off x="4442164" y="341617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730" name="Google Shape;730;p26"/>
          <p:cNvSpPr txBox="1"/>
          <p:nvPr/>
        </p:nvSpPr>
        <p:spPr>
          <a:xfrm>
            <a:off x="457201" y="440055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731" name="Google Shape;731;p26"/>
          <p:cNvSpPr txBox="1"/>
          <p:nvPr/>
        </p:nvSpPr>
        <p:spPr>
          <a:xfrm>
            <a:off x="1546774" y="44970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32" name="Google Shape;732;p26"/>
          <p:cNvSpPr txBox="1"/>
          <p:nvPr/>
        </p:nvSpPr>
        <p:spPr>
          <a:xfrm>
            <a:off x="2508075" y="653589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33" name="Google Shape;733;p26"/>
          <p:cNvSpPr txBox="1"/>
          <p:nvPr/>
        </p:nvSpPr>
        <p:spPr>
          <a:xfrm>
            <a:off x="3503543" y="652448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34" name="Google Shape;734;p26"/>
          <p:cNvSpPr txBox="1"/>
          <p:nvPr/>
        </p:nvSpPr>
        <p:spPr>
          <a:xfrm>
            <a:off x="4631940" y="450372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735" name="Google Shape;735;p26"/>
          <p:cNvSpPr txBox="1"/>
          <p:nvPr/>
        </p:nvSpPr>
        <p:spPr>
          <a:xfrm>
            <a:off x="606287" y="554288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736" name="Google Shape;736;p26"/>
          <p:cNvSpPr txBox="1"/>
          <p:nvPr/>
        </p:nvSpPr>
        <p:spPr>
          <a:xfrm>
            <a:off x="1501421" y="53880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737" name="Google Shape;737;p26"/>
          <p:cNvSpPr txBox="1"/>
          <p:nvPr/>
        </p:nvSpPr>
        <p:spPr>
          <a:xfrm>
            <a:off x="3477348" y="55153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738" name="Google Shape;738;p26"/>
          <p:cNvSpPr txBox="1"/>
          <p:nvPr/>
        </p:nvSpPr>
        <p:spPr>
          <a:xfrm>
            <a:off x="4525098" y="55153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39" name="Google Shape;739;p26"/>
          <p:cNvSpPr txBox="1"/>
          <p:nvPr/>
        </p:nvSpPr>
        <p:spPr>
          <a:xfrm>
            <a:off x="532362" y="647281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740" name="Google Shape;740;p26"/>
          <p:cNvSpPr txBox="1"/>
          <p:nvPr/>
        </p:nvSpPr>
        <p:spPr>
          <a:xfrm>
            <a:off x="1546773" y="64477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02.06</a:t>
            </a:r>
            <a:endParaRPr/>
          </a:p>
        </p:txBody>
      </p:sp>
      <p:sp>
        <p:nvSpPr>
          <p:cNvPr id="741" name="Google Shape;741;p26"/>
          <p:cNvSpPr txBox="1"/>
          <p:nvPr/>
        </p:nvSpPr>
        <p:spPr>
          <a:xfrm>
            <a:off x="4579355" y="657172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42" name="Google Shape;742;p26"/>
          <p:cNvSpPr txBox="1"/>
          <p:nvPr/>
        </p:nvSpPr>
        <p:spPr>
          <a:xfrm>
            <a:off x="606286" y="750347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43" name="Google Shape;743;p26"/>
          <p:cNvSpPr txBox="1"/>
          <p:nvPr/>
        </p:nvSpPr>
        <p:spPr>
          <a:xfrm>
            <a:off x="1587360" y="76090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44" name="Google Shape;744;p26"/>
          <p:cNvSpPr txBox="1"/>
          <p:nvPr/>
        </p:nvSpPr>
        <p:spPr>
          <a:xfrm>
            <a:off x="2601773" y="76090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45" name="Google Shape;745;p26"/>
          <p:cNvSpPr txBox="1"/>
          <p:nvPr/>
        </p:nvSpPr>
        <p:spPr>
          <a:xfrm>
            <a:off x="3558101" y="756817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746" name="Google Shape;746;p26"/>
          <p:cNvSpPr txBox="1"/>
          <p:nvPr/>
        </p:nvSpPr>
        <p:spPr>
          <a:xfrm>
            <a:off x="4487723" y="7590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747" name="Google Shape;747;p26"/>
          <p:cNvSpPr txBox="1"/>
          <p:nvPr/>
        </p:nvSpPr>
        <p:spPr>
          <a:xfrm>
            <a:off x="1546772" y="856297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748" name="Google Shape;748;p26"/>
          <p:cNvSpPr txBox="1"/>
          <p:nvPr/>
        </p:nvSpPr>
        <p:spPr>
          <a:xfrm>
            <a:off x="2479390" y="85855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749" name="Google Shape;749;p26"/>
          <p:cNvSpPr txBox="1"/>
          <p:nvPr/>
        </p:nvSpPr>
        <p:spPr>
          <a:xfrm>
            <a:off x="3503543" y="858412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750" name="Google Shape;750;p26"/>
          <p:cNvSpPr txBox="1"/>
          <p:nvPr/>
        </p:nvSpPr>
        <p:spPr>
          <a:xfrm>
            <a:off x="4487723" y="857155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751" name="Google Shape;751;p26"/>
          <p:cNvSpPr txBox="1"/>
          <p:nvPr/>
        </p:nvSpPr>
        <p:spPr>
          <a:xfrm>
            <a:off x="553899" y="954658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752" name="Google Shape;752;p26"/>
          <p:cNvSpPr txBox="1"/>
          <p:nvPr/>
        </p:nvSpPr>
        <p:spPr>
          <a:xfrm>
            <a:off x="1443127" y="962614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endParaRPr/>
          </a:p>
        </p:txBody>
      </p:sp>
      <p:sp>
        <p:nvSpPr>
          <p:cNvPr id="753" name="Google Shape;753;p26"/>
          <p:cNvSpPr txBox="1"/>
          <p:nvPr/>
        </p:nvSpPr>
        <p:spPr>
          <a:xfrm>
            <a:off x="2587485" y="954658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3500227" y="959889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55" name="Google Shape;755;p26"/>
          <p:cNvSpPr txBox="1"/>
          <p:nvPr/>
        </p:nvSpPr>
        <p:spPr>
          <a:xfrm>
            <a:off x="4484407" y="958632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56" name="Google Shape;756;p26"/>
          <p:cNvSpPr txBox="1"/>
          <p:nvPr/>
        </p:nvSpPr>
        <p:spPr>
          <a:xfrm>
            <a:off x="573339" y="1053829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757" name="Google Shape;757;p26"/>
          <p:cNvSpPr txBox="1"/>
          <p:nvPr/>
        </p:nvSpPr>
        <p:spPr>
          <a:xfrm>
            <a:off x="1501420" y="1061521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58" name="Google Shape;758;p26"/>
          <p:cNvSpPr txBox="1"/>
          <p:nvPr/>
        </p:nvSpPr>
        <p:spPr>
          <a:xfrm>
            <a:off x="2479389" y="1058795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59" name="Google Shape;759;p26"/>
          <p:cNvSpPr txBox="1"/>
          <p:nvPr/>
        </p:nvSpPr>
        <p:spPr>
          <a:xfrm>
            <a:off x="3500226" y="1059645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60" name="Google Shape;760;p26"/>
          <p:cNvSpPr txBox="1"/>
          <p:nvPr/>
        </p:nvSpPr>
        <p:spPr>
          <a:xfrm>
            <a:off x="4521046" y="1061521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6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6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772" name="Google Shape;7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7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74" name="Google Shape;774;p27"/>
          <p:cNvSpPr txBox="1"/>
          <p:nvPr/>
        </p:nvSpPr>
        <p:spPr>
          <a:xfrm>
            <a:off x="1525449" y="214235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775" name="Google Shape;775;p27"/>
          <p:cNvSpPr txBox="1"/>
          <p:nvPr/>
        </p:nvSpPr>
        <p:spPr>
          <a:xfrm>
            <a:off x="1573074" y="1223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76" name="Google Shape;776;p27"/>
          <p:cNvSpPr txBox="1"/>
          <p:nvPr/>
        </p:nvSpPr>
        <p:spPr>
          <a:xfrm>
            <a:off x="2496999" y="12239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777" name="Google Shape;777;p27"/>
          <p:cNvSpPr txBox="1"/>
          <p:nvPr/>
        </p:nvSpPr>
        <p:spPr>
          <a:xfrm>
            <a:off x="3516174" y="14086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78" name="Google Shape;778;p27"/>
          <p:cNvSpPr txBox="1"/>
          <p:nvPr/>
        </p:nvSpPr>
        <p:spPr>
          <a:xfrm>
            <a:off x="4448899" y="14086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79" name="Google Shape;779;p27"/>
          <p:cNvSpPr txBox="1"/>
          <p:nvPr/>
        </p:nvSpPr>
        <p:spPr>
          <a:xfrm>
            <a:off x="606287" y="24193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</a:t>
            </a:r>
            <a:endParaRPr/>
          </a:p>
        </p:txBody>
      </p:sp>
      <p:sp>
        <p:nvSpPr>
          <p:cNvPr id="780" name="Google Shape;780;p27"/>
          <p:cNvSpPr txBox="1"/>
          <p:nvPr/>
        </p:nvSpPr>
        <p:spPr>
          <a:xfrm>
            <a:off x="2594060" y="24193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81" name="Google Shape;781;p27"/>
          <p:cNvSpPr txBox="1"/>
          <p:nvPr/>
        </p:nvSpPr>
        <p:spPr>
          <a:xfrm>
            <a:off x="3526785" y="241935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82" name="Google Shape;782;p27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783" name="Google Shape;783;p27"/>
          <p:cNvSpPr txBox="1"/>
          <p:nvPr/>
        </p:nvSpPr>
        <p:spPr>
          <a:xfrm>
            <a:off x="4556573" y="246606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84" name="Google Shape;784;p27"/>
          <p:cNvSpPr txBox="1"/>
          <p:nvPr/>
        </p:nvSpPr>
        <p:spPr>
          <a:xfrm>
            <a:off x="606286" y="34614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785" name="Google Shape;785;p27"/>
          <p:cNvSpPr txBox="1"/>
          <p:nvPr/>
        </p:nvSpPr>
        <p:spPr>
          <a:xfrm>
            <a:off x="2496998" y="34614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786" name="Google Shape;786;p27"/>
          <p:cNvSpPr txBox="1"/>
          <p:nvPr/>
        </p:nvSpPr>
        <p:spPr>
          <a:xfrm>
            <a:off x="3563798" y="344297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787" name="Google Shape;787;p27"/>
          <p:cNvSpPr txBox="1"/>
          <p:nvPr/>
        </p:nvSpPr>
        <p:spPr>
          <a:xfrm>
            <a:off x="4556572" y="342452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788" name="Google Shape;788;p27"/>
          <p:cNvSpPr txBox="1"/>
          <p:nvPr/>
        </p:nvSpPr>
        <p:spPr>
          <a:xfrm>
            <a:off x="457201" y="450349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789" name="Google Shape;789;p27"/>
          <p:cNvSpPr txBox="1"/>
          <p:nvPr/>
        </p:nvSpPr>
        <p:spPr>
          <a:xfrm>
            <a:off x="1573073" y="450428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790" name="Google Shape;790;p27"/>
          <p:cNvSpPr txBox="1"/>
          <p:nvPr/>
        </p:nvSpPr>
        <p:spPr>
          <a:xfrm>
            <a:off x="2501370" y="436499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04.09.07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791" name="Google Shape;791;p27"/>
          <p:cNvSpPr txBox="1"/>
          <p:nvPr/>
        </p:nvSpPr>
        <p:spPr>
          <a:xfrm>
            <a:off x="3563797" y="432451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04.09.10</a:t>
            </a:r>
            <a:endParaRPr/>
          </a:p>
        </p:txBody>
      </p:sp>
      <p:sp>
        <p:nvSpPr>
          <p:cNvPr id="792" name="Google Shape;792;p27"/>
          <p:cNvSpPr txBox="1"/>
          <p:nvPr/>
        </p:nvSpPr>
        <p:spPr>
          <a:xfrm>
            <a:off x="4563448" y="430606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793" name="Google Shape;793;p27"/>
          <p:cNvSpPr txBox="1"/>
          <p:nvPr/>
        </p:nvSpPr>
        <p:spPr>
          <a:xfrm>
            <a:off x="3531184" y="54712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</a:t>
            </a:r>
            <a:endParaRPr/>
          </a:p>
        </p:txBody>
      </p:sp>
      <p:sp>
        <p:nvSpPr>
          <p:cNvPr id="794" name="Google Shape;794;p27"/>
          <p:cNvSpPr txBox="1"/>
          <p:nvPr/>
        </p:nvSpPr>
        <p:spPr>
          <a:xfrm>
            <a:off x="1525448" y="54712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</a:t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7"/>
          <p:cNvSpPr/>
          <p:nvPr/>
        </p:nvSpPr>
        <p:spPr>
          <a:xfrm>
            <a:off x="2656706" y="3072269"/>
            <a:ext cx="3136373" cy="3023731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7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803" name="Google Shape;8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28"/>
          <p:cNvSpPr txBox="1"/>
          <p:nvPr/>
        </p:nvSpPr>
        <p:spPr>
          <a:xfrm>
            <a:off x="5904995" y="661057"/>
            <a:ext cx="6767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805" name="Google Shape;805;p28"/>
          <p:cNvSpPr txBox="1"/>
          <p:nvPr/>
        </p:nvSpPr>
        <p:spPr>
          <a:xfrm>
            <a:off x="553899" y="1223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03.04.10</a:t>
            </a:r>
            <a:endParaRPr/>
          </a:p>
        </p:txBody>
      </p:sp>
      <p:sp>
        <p:nvSpPr>
          <p:cNvPr id="806" name="Google Shape;806;p28"/>
          <p:cNvSpPr txBox="1"/>
          <p:nvPr/>
        </p:nvSpPr>
        <p:spPr>
          <a:xfrm>
            <a:off x="1515924" y="14097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807" name="Google Shape;807;p28"/>
          <p:cNvSpPr txBox="1"/>
          <p:nvPr/>
        </p:nvSpPr>
        <p:spPr>
          <a:xfrm>
            <a:off x="2425561" y="14097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808" name="Google Shape;808;p28"/>
          <p:cNvSpPr txBox="1"/>
          <p:nvPr/>
        </p:nvSpPr>
        <p:spPr>
          <a:xfrm>
            <a:off x="3606661" y="14097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809" name="Google Shape;809;p28"/>
          <p:cNvSpPr txBox="1"/>
          <p:nvPr/>
        </p:nvSpPr>
        <p:spPr>
          <a:xfrm>
            <a:off x="2587486" y="44481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810" name="Google Shape;810;p28"/>
          <p:cNvSpPr txBox="1"/>
          <p:nvPr/>
        </p:nvSpPr>
        <p:spPr>
          <a:xfrm>
            <a:off x="4486274" y="44005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811" name="Google Shape;811;p28"/>
          <p:cNvSpPr txBox="1"/>
          <p:nvPr/>
        </p:nvSpPr>
        <p:spPr>
          <a:xfrm>
            <a:off x="4486275" y="24765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812" name="Google Shape;812;p28"/>
          <p:cNvSpPr txBox="1"/>
          <p:nvPr/>
        </p:nvSpPr>
        <p:spPr>
          <a:xfrm>
            <a:off x="1515923" y="34861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02.04</a:t>
            </a:r>
            <a:endParaRPr/>
          </a:p>
        </p:txBody>
      </p:sp>
      <p:sp>
        <p:nvSpPr>
          <p:cNvPr id="813" name="Google Shape;813;p28"/>
          <p:cNvSpPr txBox="1"/>
          <p:nvPr/>
        </p:nvSpPr>
        <p:spPr>
          <a:xfrm>
            <a:off x="3495467" y="34659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03.03.06</a:t>
            </a:r>
            <a:endParaRPr/>
          </a:p>
        </p:txBody>
      </p:sp>
      <p:sp>
        <p:nvSpPr>
          <p:cNvPr id="814" name="Google Shape;814;p28"/>
          <p:cNvSpPr txBox="1"/>
          <p:nvPr/>
        </p:nvSpPr>
        <p:spPr>
          <a:xfrm>
            <a:off x="4411314" y="34861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815" name="Google Shape;815;p28"/>
          <p:cNvSpPr txBox="1"/>
          <p:nvPr/>
        </p:nvSpPr>
        <p:spPr>
          <a:xfrm>
            <a:off x="481633" y="44481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02.04</a:t>
            </a:r>
            <a:endParaRPr/>
          </a:p>
        </p:txBody>
      </p:sp>
      <p:sp>
        <p:nvSpPr>
          <p:cNvPr id="816" name="Google Shape;816;p28"/>
          <p:cNvSpPr txBox="1"/>
          <p:nvPr/>
        </p:nvSpPr>
        <p:spPr>
          <a:xfrm>
            <a:off x="1562721" y="44616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02.04</a:t>
            </a:r>
            <a:endParaRPr/>
          </a:p>
        </p:txBody>
      </p:sp>
      <p:sp>
        <p:nvSpPr>
          <p:cNvPr id="817" name="Google Shape;817;p28"/>
          <p:cNvSpPr txBox="1"/>
          <p:nvPr/>
        </p:nvSpPr>
        <p:spPr>
          <a:xfrm>
            <a:off x="4569617" y="538012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818" name="Google Shape;818;p28"/>
          <p:cNvSpPr txBox="1"/>
          <p:nvPr/>
        </p:nvSpPr>
        <p:spPr>
          <a:xfrm>
            <a:off x="3539159" y="55149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819" name="Google Shape;819;p28"/>
          <p:cNvSpPr txBox="1"/>
          <p:nvPr/>
        </p:nvSpPr>
        <p:spPr>
          <a:xfrm>
            <a:off x="1515922" y="55441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820" name="Google Shape;820;p28"/>
          <p:cNvSpPr txBox="1"/>
          <p:nvPr/>
        </p:nvSpPr>
        <p:spPr>
          <a:xfrm>
            <a:off x="606287" y="658939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>
            <a:off x="1515922" y="658939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822" name="Google Shape;822;p28"/>
          <p:cNvSpPr txBox="1"/>
          <p:nvPr/>
        </p:nvSpPr>
        <p:spPr>
          <a:xfrm>
            <a:off x="2587485" y="652463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823" name="Google Shape;823;p28"/>
          <p:cNvSpPr txBox="1"/>
          <p:nvPr/>
        </p:nvSpPr>
        <p:spPr>
          <a:xfrm>
            <a:off x="3650970" y="652463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824" name="Google Shape;824;p28"/>
          <p:cNvSpPr txBox="1"/>
          <p:nvPr/>
        </p:nvSpPr>
        <p:spPr>
          <a:xfrm>
            <a:off x="4504905" y="655428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825" name="Google Shape;825;p28"/>
          <p:cNvSpPr txBox="1"/>
          <p:nvPr/>
        </p:nvSpPr>
        <p:spPr>
          <a:xfrm>
            <a:off x="553898" y="75909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07.19.01</a:t>
            </a:r>
            <a:endParaRPr/>
          </a:p>
        </p:txBody>
      </p:sp>
      <p:sp>
        <p:nvSpPr>
          <p:cNvPr id="826" name="Google Shape;826;p28"/>
          <p:cNvSpPr txBox="1"/>
          <p:nvPr/>
        </p:nvSpPr>
        <p:spPr>
          <a:xfrm>
            <a:off x="553897" y="96959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07.19.05</a:t>
            </a:r>
            <a:endParaRPr/>
          </a:p>
        </p:txBody>
      </p:sp>
      <p:sp>
        <p:nvSpPr>
          <p:cNvPr id="827" name="Google Shape;827;p28"/>
          <p:cNvSpPr txBox="1"/>
          <p:nvPr/>
        </p:nvSpPr>
        <p:spPr>
          <a:xfrm>
            <a:off x="3539159" y="959275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07.19.21R</a:t>
            </a:r>
            <a:endParaRPr/>
          </a:p>
        </p:txBody>
      </p:sp>
      <p:sp>
        <p:nvSpPr>
          <p:cNvPr id="828" name="Google Shape;828;p28"/>
          <p:cNvSpPr txBox="1"/>
          <p:nvPr/>
        </p:nvSpPr>
        <p:spPr>
          <a:xfrm>
            <a:off x="4569616" y="959275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 txBox="1"/>
          <p:nvPr>
            <p:ph type="title"/>
          </p:nvPr>
        </p:nvSpPr>
        <p:spPr>
          <a:xfrm>
            <a:off x="0" y="649114"/>
            <a:ext cx="6710363" cy="1397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 (all potential data arrangements)</a:t>
            </a:r>
            <a:br>
              <a:rPr lang="en-US"/>
            </a:br>
            <a:r>
              <a:rPr lang="en-US" sz="1800"/>
              <a:t>X, Y, Z are variables </a:t>
            </a:r>
            <a:br>
              <a:rPr lang="en-US" sz="1800"/>
            </a:br>
            <a:r>
              <a:rPr lang="en-US" sz="1800"/>
              <a:t>MM – Month (01 to 12)</a:t>
            </a:r>
            <a:br>
              <a:rPr lang="en-US" sz="1800"/>
            </a:br>
            <a:r>
              <a:rPr lang="en-US" sz="1800"/>
              <a:t>DD – Day (01 to 31)</a:t>
            </a:r>
            <a:br>
              <a:rPr lang="en-US" sz="1800"/>
            </a:br>
            <a:r>
              <a:rPr lang="en-US" sz="1800"/>
              <a:t>* - Denote a red pen mark in the physical copy of the maps. Possibly tissue samples? </a:t>
            </a:r>
            <a:endParaRPr/>
          </a:p>
        </p:txBody>
      </p:sp>
      <p:sp>
        <p:nvSpPr>
          <p:cNvPr id="834" name="Google Shape;834;p29"/>
          <p:cNvSpPr txBox="1"/>
          <p:nvPr>
            <p:ph idx="1" type="body"/>
          </p:nvPr>
        </p:nvSpPr>
        <p:spPr>
          <a:xfrm>
            <a:off x="80962" y="2277352"/>
            <a:ext cx="1585912" cy="1045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Start Date</a:t>
            </a:r>
            <a:endParaRPr/>
          </a:p>
          <a:p>
            <a:pPr indent="-171450" lvl="0" marL="17145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  <a:p>
            <a:pPr indent="-171450" lvl="0" marL="17145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Flower Date</a:t>
            </a:r>
            <a:endParaRPr/>
          </a:p>
        </p:txBody>
      </p:sp>
      <p:sp>
        <p:nvSpPr>
          <p:cNvPr id="835" name="Google Shape;835;p29"/>
          <p:cNvSpPr txBox="1"/>
          <p:nvPr/>
        </p:nvSpPr>
        <p:spPr>
          <a:xfrm>
            <a:off x="1506398" y="2338394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</p:txBody>
      </p:sp>
      <p:sp>
        <p:nvSpPr>
          <p:cNvPr id="836" name="Google Shape;836;p29"/>
          <p:cNvSpPr txBox="1"/>
          <p:nvPr/>
        </p:nvSpPr>
        <p:spPr>
          <a:xfrm>
            <a:off x="3092310" y="2277352"/>
            <a:ext cx="1585912" cy="1045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Quadrant #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Flower Date</a:t>
            </a:r>
            <a:endParaRPr/>
          </a:p>
        </p:txBody>
      </p:sp>
      <p:sp>
        <p:nvSpPr>
          <p:cNvPr id="837" name="Google Shape;837;p29"/>
          <p:cNvSpPr txBox="1"/>
          <p:nvPr/>
        </p:nvSpPr>
        <p:spPr>
          <a:xfrm>
            <a:off x="4521060" y="230047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to XX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</p:txBody>
      </p:sp>
      <p:sp>
        <p:nvSpPr>
          <p:cNvPr id="838" name="Google Shape;838;p29"/>
          <p:cNvSpPr txBox="1"/>
          <p:nvPr/>
        </p:nvSpPr>
        <p:spPr>
          <a:xfrm>
            <a:off x="28666" y="4012199"/>
            <a:ext cx="1585912" cy="69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Date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</p:txBody>
      </p:sp>
      <p:sp>
        <p:nvSpPr>
          <p:cNvPr id="839" name="Google Shape;839;p29"/>
          <p:cNvSpPr txBox="1"/>
          <p:nvPr/>
        </p:nvSpPr>
        <p:spPr>
          <a:xfrm>
            <a:off x="1701657" y="533259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</p:txBody>
      </p:sp>
      <p:sp>
        <p:nvSpPr>
          <p:cNvPr id="840" name="Google Shape;840;p29"/>
          <p:cNvSpPr txBox="1"/>
          <p:nvPr/>
        </p:nvSpPr>
        <p:spPr>
          <a:xfrm>
            <a:off x="80962" y="5285404"/>
            <a:ext cx="1585912" cy="69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Flower Date</a:t>
            </a:r>
            <a:endParaRPr/>
          </a:p>
        </p:txBody>
      </p:sp>
      <p:sp>
        <p:nvSpPr>
          <p:cNvPr id="841" name="Google Shape;841;p29"/>
          <p:cNvSpPr txBox="1"/>
          <p:nvPr/>
        </p:nvSpPr>
        <p:spPr>
          <a:xfrm>
            <a:off x="1442616" y="398926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</p:txBody>
      </p:sp>
      <p:sp>
        <p:nvSpPr>
          <p:cNvPr id="842" name="Google Shape;842;p29"/>
          <p:cNvSpPr txBox="1"/>
          <p:nvPr/>
        </p:nvSpPr>
        <p:spPr>
          <a:xfrm>
            <a:off x="0" y="6558609"/>
            <a:ext cx="1585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</p:txBody>
      </p:sp>
      <p:sp>
        <p:nvSpPr>
          <p:cNvPr id="843" name="Google Shape;843;p29"/>
          <p:cNvSpPr txBox="1"/>
          <p:nvPr/>
        </p:nvSpPr>
        <p:spPr>
          <a:xfrm>
            <a:off x="1436407" y="65309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</p:txBody>
      </p:sp>
      <p:sp>
        <p:nvSpPr>
          <p:cNvPr id="844" name="Google Shape;844;p29"/>
          <p:cNvSpPr txBox="1"/>
          <p:nvPr/>
        </p:nvSpPr>
        <p:spPr>
          <a:xfrm>
            <a:off x="115745" y="7281407"/>
            <a:ext cx="1585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Flower Date</a:t>
            </a:r>
            <a:endParaRPr/>
          </a:p>
        </p:txBody>
      </p:sp>
      <p:sp>
        <p:nvSpPr>
          <p:cNvPr id="845" name="Google Shape;845;p29"/>
          <p:cNvSpPr txBox="1"/>
          <p:nvPr/>
        </p:nvSpPr>
        <p:spPr>
          <a:xfrm>
            <a:off x="1409698" y="725096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</p:txBody>
      </p:sp>
      <p:sp>
        <p:nvSpPr>
          <p:cNvPr id="846" name="Google Shape;846;p29"/>
          <p:cNvSpPr txBox="1"/>
          <p:nvPr/>
        </p:nvSpPr>
        <p:spPr>
          <a:xfrm>
            <a:off x="3438525" y="6509985"/>
            <a:ext cx="1585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Quadrant #</a:t>
            </a:r>
            <a:endParaRPr/>
          </a:p>
        </p:txBody>
      </p:sp>
      <p:sp>
        <p:nvSpPr>
          <p:cNvPr id="847" name="Google Shape;847;p29"/>
          <p:cNvSpPr txBox="1"/>
          <p:nvPr/>
        </p:nvSpPr>
        <p:spPr>
          <a:xfrm>
            <a:off x="4678222" y="648228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to XX</a:t>
            </a:r>
            <a:endParaRPr/>
          </a:p>
        </p:txBody>
      </p:sp>
      <p:sp>
        <p:nvSpPr>
          <p:cNvPr id="848" name="Google Shape;848;p29"/>
          <p:cNvSpPr txBox="1"/>
          <p:nvPr/>
        </p:nvSpPr>
        <p:spPr>
          <a:xfrm>
            <a:off x="3463272" y="4012199"/>
            <a:ext cx="1585912" cy="69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Quadrant #</a:t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4841081" y="401219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XX.YY.ZZ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to XX</a:t>
            </a:r>
            <a:endParaRPr/>
          </a:p>
        </p:txBody>
      </p:sp>
      <p:sp>
        <p:nvSpPr>
          <p:cNvPr id="850" name="Google Shape;850;p29"/>
          <p:cNvSpPr txBox="1"/>
          <p:nvPr/>
        </p:nvSpPr>
        <p:spPr>
          <a:xfrm>
            <a:off x="3429000" y="5314351"/>
            <a:ext cx="1585912" cy="69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Quadrant #</a:t>
            </a:r>
            <a:endParaRPr/>
          </a:p>
          <a:p>
            <a:pPr indent="-171450" lvl="0" marL="17145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Flower Date</a:t>
            </a:r>
            <a:endParaRPr/>
          </a:p>
        </p:txBody>
      </p:sp>
      <p:sp>
        <p:nvSpPr>
          <p:cNvPr id="851" name="Google Shape;851;p29"/>
          <p:cNvSpPr txBox="1"/>
          <p:nvPr/>
        </p:nvSpPr>
        <p:spPr>
          <a:xfrm>
            <a:off x="4902060" y="5332596"/>
            <a:ext cx="1585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to XX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MM.DD</a:t>
            </a:r>
            <a:endParaRPr/>
          </a:p>
        </p:txBody>
      </p:sp>
      <p:sp>
        <p:nvSpPr>
          <p:cNvPr id="852" name="Google Shape;852;p29"/>
          <p:cNvSpPr txBox="1"/>
          <p:nvPr/>
        </p:nvSpPr>
        <p:spPr>
          <a:xfrm>
            <a:off x="333465" y="8001464"/>
            <a:ext cx="6324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Priority Summary (most to least)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Data &gt; Population &gt; Quadrant &gt; Flower 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68187" y="118710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520687" y="140618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573324" y="24444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57201" y="447799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03.03.05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562101" y="55441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3503543" y="649193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99854" y="746455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1479480" y="76492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2403405" y="76492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3573323" y="76492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4497248" y="76492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499855" y="861664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57200" y="1067117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536424" y="949174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2516052" y="96111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3573322" y="960197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568684" y="962036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4497248" y="85161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1479479" y="861276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488880" y="966191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1479479" y="106564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01.10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2527234" y="1064798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483070" y="1062478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444734" y="1062478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57214" y="1163296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*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524001" y="130179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2528888" y="123988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605213" y="142454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4464843" y="14112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4464843" y="247324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606287" y="23875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524001" y="241027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3503543" y="229038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57214" y="351623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03.05.01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566865" y="34740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2528888" y="348581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648076" y="347247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4543425" y="348581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557213" y="45240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1581154" y="45240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2528887" y="45240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3503543" y="45240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4459139" y="452406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500063" y="564424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1524001" y="555853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470842" y="644978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1561170" y="65882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2519000" y="650258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4593871" y="652789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3503543" y="650258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4448240" y="756615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504858" y="758758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1513103" y="759581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557213" y="862823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524000" y="862823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3503543" y="853172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4543425" y="853172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500063" y="954595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1547818" y="954488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4623883" y="97093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588297" y="1051849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3525119" y="958659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3503542" y="1045762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536505" y="1168058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*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565205" y="116805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2524123" y="130655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532116" y="126845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4526025" y="122083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536505" y="239902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03.05.H2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484242" y="24699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3532116" y="247650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4560816" y="24384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606287" y="349183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3532116" y="350941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556250" y="349183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1492108" y="349183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2593072" y="349077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585260" y="451507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1492108" y="452375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2482708" y="45107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3473308" y="451995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536505" y="54496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03.05.H4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564788" y="541277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2593071" y="555127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4524366" y="552748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4556250" y="653502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536505" y="65854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1492108" y="65733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2531156" y="65733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3533651" y="639652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1441380" y="759869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3503543" y="957821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01.30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4556249" y="744804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02.04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536504" y="850031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1534767" y="867338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3503543" y="863881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4501806" y="864814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1564788" y="946981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1550298" y="1065802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3473308" y="1066346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522215" y="135732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522215" y="24526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1565202" y="250032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1565201" y="135732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2524115" y="14529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4554590" y="14529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2524115" y="237558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01.14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3567101" y="237558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1598540" y="3575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2590793" y="3575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3494018" y="3575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4554589" y="357522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4516489" y="460796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3494017" y="45901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2615413" y="45901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1463621" y="45901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522215" y="456353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522214" y="554900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1598539" y="554900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1" name="Google Shape;271;p17"/>
          <p:cNvSpPr txBox="1"/>
          <p:nvPr/>
        </p:nvSpPr>
        <p:spPr>
          <a:xfrm>
            <a:off x="2524115" y="558113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3603544" y="55441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4554588" y="555066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539503" y="337436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03.05.14b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567228" y="954886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03.22.05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1476252" y="656574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2524115" y="66001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4508727" y="642724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1565200" y="75489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445187" y="75489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2524115" y="75489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3503542" y="75489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4554588" y="755540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556254" y="867146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1565200" y="869173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2590792" y="86881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3564619" y="86621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4573565" y="869113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1602343" y="951136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03.22.05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3505076" y="949324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03.23.06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4501132" y="949324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03.23.03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1565199" y="106191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2524115" y="106216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3603543" y="1061915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4462457" y="1063666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521896" y="106829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03.22.02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531741" y="1257307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2522466" y="14144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2570091" y="24479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1593778" y="1275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3545572" y="129502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02.15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4496413" y="131262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03.16.07R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531741" y="237140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1550916" y="231913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3589266" y="243842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2522465" y="349110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550915" y="344493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4496413" y="339715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531740" y="336493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3541640" y="330643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1550914" y="44881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2570090" y="44881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3544745" y="45045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4563921" y="447668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520553" y="435846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510090" y="647548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549254" y="640590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3520930" y="547368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3503543" y="637815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2522464" y="76186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3503542" y="76186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4484620" y="757242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4455109" y="860054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3589265" y="860054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2628178" y="860427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473613" y="86156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451710" y="76186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03/05.15b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1533774" y="758138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1432423" y="862036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531740" y="973002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1573068" y="958529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3520930" y="96667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4628675" y="966673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01.10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3503541" y="1048350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497974" y="1053272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01.16.12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1526506" y="1063456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>
            <a:off x="2446725" y="106220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4560357" y="1063456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363" name="Google Shape;3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9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1563548" y="117158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2520809" y="127635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3568559" y="127635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4525820" y="12239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02.02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1511161" y="2213974"/>
            <a:ext cx="14273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03.05.09 (4?)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371" name="Google Shape;371;p19"/>
          <p:cNvSpPr txBox="1"/>
          <p:nvPr/>
        </p:nvSpPr>
        <p:spPr>
          <a:xfrm>
            <a:off x="2563672" y="23846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3503543" y="227984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1593570" y="34133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606287" y="334664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2520809" y="342859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558824" y="343510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1511161" y="454488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2531780" y="456016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379" name="Google Shape;379;p19"/>
          <p:cNvSpPr txBox="1"/>
          <p:nvPr/>
        </p:nvSpPr>
        <p:spPr>
          <a:xfrm>
            <a:off x="3444524" y="451502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380" name="Google Shape;380;p19"/>
          <p:cNvSpPr txBox="1"/>
          <p:nvPr/>
        </p:nvSpPr>
        <p:spPr>
          <a:xfrm>
            <a:off x="4538025" y="453092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81" name="Google Shape;381;p19"/>
          <p:cNvSpPr txBox="1"/>
          <p:nvPr/>
        </p:nvSpPr>
        <p:spPr>
          <a:xfrm>
            <a:off x="472105" y="433565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2482924" y="552970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3503543" y="554497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384" name="Google Shape;384;p19"/>
          <p:cNvSpPr txBox="1"/>
          <p:nvPr/>
        </p:nvSpPr>
        <p:spPr>
          <a:xfrm>
            <a:off x="4441861" y="555352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385" name="Google Shape;385;p19"/>
          <p:cNvSpPr txBox="1"/>
          <p:nvPr/>
        </p:nvSpPr>
        <p:spPr>
          <a:xfrm>
            <a:off x="1544605" y="539120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01.31</a:t>
            </a:r>
            <a:endParaRPr/>
          </a:p>
        </p:txBody>
      </p:sp>
      <p:sp>
        <p:nvSpPr>
          <p:cNvPr id="386" name="Google Shape;386;p19"/>
          <p:cNvSpPr txBox="1"/>
          <p:nvPr/>
        </p:nvSpPr>
        <p:spPr>
          <a:xfrm>
            <a:off x="434890" y="552464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387" name="Google Shape;387;p19"/>
          <p:cNvSpPr txBox="1"/>
          <p:nvPr/>
        </p:nvSpPr>
        <p:spPr>
          <a:xfrm>
            <a:off x="4538025" y="636650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388" name="Google Shape;388;p19"/>
          <p:cNvSpPr txBox="1"/>
          <p:nvPr/>
        </p:nvSpPr>
        <p:spPr>
          <a:xfrm>
            <a:off x="3558823" y="629839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03.04.07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389" name="Google Shape;389;p19"/>
          <p:cNvSpPr txBox="1"/>
          <p:nvPr/>
        </p:nvSpPr>
        <p:spPr>
          <a:xfrm>
            <a:off x="539666" y="65049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390" name="Google Shape;390;p19"/>
          <p:cNvSpPr txBox="1"/>
          <p:nvPr/>
        </p:nvSpPr>
        <p:spPr>
          <a:xfrm>
            <a:off x="1471053" y="650499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02.01</a:t>
            </a:r>
            <a:endParaRPr/>
          </a:p>
        </p:txBody>
      </p:sp>
      <p:sp>
        <p:nvSpPr>
          <p:cNvPr id="391" name="Google Shape;391;p19"/>
          <p:cNvSpPr txBox="1"/>
          <p:nvPr/>
        </p:nvSpPr>
        <p:spPr>
          <a:xfrm>
            <a:off x="2549265" y="648917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392" name="Google Shape;392;p19"/>
          <p:cNvSpPr txBox="1"/>
          <p:nvPr/>
        </p:nvSpPr>
        <p:spPr>
          <a:xfrm>
            <a:off x="491622" y="759128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3" name="Google Shape;393;p19"/>
          <p:cNvSpPr txBox="1"/>
          <p:nvPr/>
        </p:nvSpPr>
        <p:spPr>
          <a:xfrm>
            <a:off x="1563547" y="753095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2497612" y="74966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395" name="Google Shape;395;p19"/>
          <p:cNvSpPr txBox="1"/>
          <p:nvPr/>
        </p:nvSpPr>
        <p:spPr>
          <a:xfrm>
            <a:off x="3589054" y="74966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396" name="Google Shape;396;p19"/>
          <p:cNvSpPr txBox="1"/>
          <p:nvPr/>
        </p:nvSpPr>
        <p:spPr>
          <a:xfrm>
            <a:off x="4623883" y="753105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397" name="Google Shape;397;p19"/>
          <p:cNvSpPr txBox="1"/>
          <p:nvPr/>
        </p:nvSpPr>
        <p:spPr>
          <a:xfrm>
            <a:off x="530973" y="855691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03.16.02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1593569" y="863275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399" name="Google Shape;399;p19"/>
          <p:cNvSpPr txBox="1"/>
          <p:nvPr/>
        </p:nvSpPr>
        <p:spPr>
          <a:xfrm>
            <a:off x="2482923" y="862029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400" name="Google Shape;400;p19"/>
          <p:cNvSpPr txBox="1"/>
          <p:nvPr/>
        </p:nvSpPr>
        <p:spPr>
          <a:xfrm>
            <a:off x="3500999" y="860562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401" name="Google Shape;401;p19"/>
          <p:cNvSpPr txBox="1"/>
          <p:nvPr/>
        </p:nvSpPr>
        <p:spPr>
          <a:xfrm>
            <a:off x="4515432" y="860562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402" name="Google Shape;402;p19"/>
          <p:cNvSpPr txBox="1"/>
          <p:nvPr/>
        </p:nvSpPr>
        <p:spPr>
          <a:xfrm>
            <a:off x="623275" y="972812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1563547" y="953096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01.27</a:t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2591826" y="968105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3495815" y="962271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07.19.09</a:t>
            </a:r>
            <a:endParaRPr/>
          </a:p>
        </p:txBody>
      </p:sp>
      <p:sp>
        <p:nvSpPr>
          <p:cNvPr id="406" name="Google Shape;406;p19"/>
          <p:cNvSpPr txBox="1"/>
          <p:nvPr/>
        </p:nvSpPr>
        <p:spPr>
          <a:xfrm>
            <a:off x="491622" y="1070217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07.19.09</a:t>
            </a:r>
            <a:endParaRPr/>
          </a:p>
        </p:txBody>
      </p:sp>
      <p:sp>
        <p:nvSpPr>
          <p:cNvPr id="407" name="Google Shape;407;p19"/>
          <p:cNvSpPr txBox="1"/>
          <p:nvPr/>
        </p:nvSpPr>
        <p:spPr>
          <a:xfrm>
            <a:off x="1511160" y="1068517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07.19.04</a:t>
            </a:r>
            <a:endParaRPr/>
          </a:p>
        </p:txBody>
      </p:sp>
      <p:sp>
        <p:nvSpPr>
          <p:cNvPr id="408" name="Google Shape;408;p19"/>
          <p:cNvSpPr txBox="1"/>
          <p:nvPr/>
        </p:nvSpPr>
        <p:spPr>
          <a:xfrm>
            <a:off x="3450312" y="1063981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420" name="Google Shape;4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0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553899" y="12239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07.14.04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515924" y="128111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3503543" y="14144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07.19.08</a:t>
            </a:r>
            <a:endParaRPr/>
          </a:p>
        </p:txBody>
      </p:sp>
      <p:sp>
        <p:nvSpPr>
          <p:cNvPr id="425" name="Google Shape;425;p20"/>
          <p:cNvSpPr txBox="1"/>
          <p:nvPr/>
        </p:nvSpPr>
        <p:spPr>
          <a:xfrm>
            <a:off x="3559036" y="248603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</p:txBody>
      </p:sp>
      <p:sp>
        <p:nvSpPr>
          <p:cNvPr id="426" name="Google Shape;426;p20"/>
          <p:cNvSpPr txBox="1"/>
          <p:nvPr/>
        </p:nvSpPr>
        <p:spPr>
          <a:xfrm>
            <a:off x="4508430" y="234753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03.02.11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553898" y="340519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03.02.11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428" name="Google Shape;428;p20"/>
          <p:cNvSpPr txBox="1"/>
          <p:nvPr/>
        </p:nvSpPr>
        <p:spPr>
          <a:xfrm>
            <a:off x="1515924" y="34051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02.03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2582724" y="34051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3544750" y="34051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431" name="Google Shape;431;p20"/>
          <p:cNvSpPr txBox="1"/>
          <p:nvPr/>
        </p:nvSpPr>
        <p:spPr>
          <a:xfrm>
            <a:off x="4544875" y="34051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457201" y="45386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33" name="Google Shape;433;p20"/>
          <p:cNvSpPr txBox="1"/>
          <p:nvPr/>
        </p:nvSpPr>
        <p:spPr>
          <a:xfrm>
            <a:off x="1515923" y="453867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434" name="Google Shape;434;p20"/>
          <p:cNvSpPr txBox="1"/>
          <p:nvPr/>
        </p:nvSpPr>
        <p:spPr>
          <a:xfrm>
            <a:off x="2582723" y="450381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3514307" y="450381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4544874" y="450381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37" name="Google Shape;437;p20"/>
          <p:cNvSpPr txBox="1"/>
          <p:nvPr/>
        </p:nvSpPr>
        <p:spPr>
          <a:xfrm>
            <a:off x="553897" y="534897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03.02.11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38" name="Google Shape;438;p20"/>
          <p:cNvSpPr txBox="1"/>
          <p:nvPr/>
        </p:nvSpPr>
        <p:spPr>
          <a:xfrm>
            <a:off x="1581255" y="5265473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39" name="Google Shape;439;p20"/>
          <p:cNvSpPr txBox="1"/>
          <p:nvPr/>
        </p:nvSpPr>
        <p:spPr>
          <a:xfrm>
            <a:off x="2495132" y="551237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440" name="Google Shape;440;p20"/>
          <p:cNvSpPr txBox="1"/>
          <p:nvPr/>
        </p:nvSpPr>
        <p:spPr>
          <a:xfrm>
            <a:off x="3544332" y="554247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41" name="Google Shape;441;p20"/>
          <p:cNvSpPr txBox="1"/>
          <p:nvPr/>
        </p:nvSpPr>
        <p:spPr>
          <a:xfrm>
            <a:off x="4508429" y="554247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442" name="Google Shape;442;p20"/>
          <p:cNvSpPr txBox="1"/>
          <p:nvPr/>
        </p:nvSpPr>
        <p:spPr>
          <a:xfrm>
            <a:off x="578337" y="639673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43" name="Google Shape;443;p20"/>
          <p:cNvSpPr txBox="1"/>
          <p:nvPr/>
        </p:nvSpPr>
        <p:spPr>
          <a:xfrm>
            <a:off x="2495132" y="639672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444" name="Google Shape;444;p20"/>
          <p:cNvSpPr txBox="1"/>
          <p:nvPr/>
        </p:nvSpPr>
        <p:spPr>
          <a:xfrm>
            <a:off x="1487139" y="654627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45" name="Google Shape;445;p20"/>
          <p:cNvSpPr txBox="1"/>
          <p:nvPr/>
        </p:nvSpPr>
        <p:spPr>
          <a:xfrm>
            <a:off x="3489763" y="6434186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46" name="Google Shape;446;p20"/>
          <p:cNvSpPr txBox="1"/>
          <p:nvPr/>
        </p:nvSpPr>
        <p:spPr>
          <a:xfrm>
            <a:off x="4447965" y="658112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47" name="Google Shape;447;p20"/>
          <p:cNvSpPr txBox="1"/>
          <p:nvPr/>
        </p:nvSpPr>
        <p:spPr>
          <a:xfrm>
            <a:off x="516572" y="762320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1515922" y="757448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3489568" y="755589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0" name="Google Shape;450;p20"/>
          <p:cNvSpPr txBox="1"/>
          <p:nvPr/>
        </p:nvSpPr>
        <p:spPr>
          <a:xfrm>
            <a:off x="4521058" y="755589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51" name="Google Shape;451;p20"/>
          <p:cNvSpPr txBox="1"/>
          <p:nvPr/>
        </p:nvSpPr>
        <p:spPr>
          <a:xfrm>
            <a:off x="516571" y="860269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2" name="Google Shape;452;p20"/>
          <p:cNvSpPr txBox="1"/>
          <p:nvPr/>
        </p:nvSpPr>
        <p:spPr>
          <a:xfrm>
            <a:off x="1515921" y="859129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53" name="Google Shape;453;p20"/>
          <p:cNvSpPr txBox="1"/>
          <p:nvPr/>
        </p:nvSpPr>
        <p:spPr>
          <a:xfrm>
            <a:off x="2495131" y="857989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54" name="Google Shape;454;p20"/>
          <p:cNvSpPr txBox="1"/>
          <p:nvPr/>
        </p:nvSpPr>
        <p:spPr>
          <a:xfrm>
            <a:off x="4544874" y="844139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5" name="Google Shape;455;p20"/>
          <p:cNvSpPr txBox="1"/>
          <p:nvPr/>
        </p:nvSpPr>
        <p:spPr>
          <a:xfrm>
            <a:off x="510323" y="9550646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6" name="Google Shape;456;p20"/>
          <p:cNvSpPr txBox="1"/>
          <p:nvPr/>
        </p:nvSpPr>
        <p:spPr>
          <a:xfrm>
            <a:off x="1581255" y="9375448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03.05.26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57" name="Google Shape;457;p20"/>
          <p:cNvSpPr txBox="1"/>
          <p:nvPr/>
        </p:nvSpPr>
        <p:spPr>
          <a:xfrm>
            <a:off x="2495130" y="96072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01.17</a:t>
            </a:r>
            <a:endParaRPr/>
          </a:p>
        </p:txBody>
      </p:sp>
      <p:sp>
        <p:nvSpPr>
          <p:cNvPr id="458" name="Google Shape;458;p20"/>
          <p:cNvSpPr txBox="1"/>
          <p:nvPr/>
        </p:nvSpPr>
        <p:spPr>
          <a:xfrm>
            <a:off x="3575901" y="962403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02.05</a:t>
            </a:r>
            <a:endParaRPr/>
          </a:p>
        </p:txBody>
      </p:sp>
      <p:sp>
        <p:nvSpPr>
          <p:cNvPr id="459" name="Google Shape;459;p20"/>
          <p:cNvSpPr txBox="1"/>
          <p:nvPr/>
        </p:nvSpPr>
        <p:spPr>
          <a:xfrm>
            <a:off x="4544873" y="962403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460" name="Google Shape;460;p20"/>
          <p:cNvSpPr txBox="1"/>
          <p:nvPr/>
        </p:nvSpPr>
        <p:spPr>
          <a:xfrm>
            <a:off x="1496978" y="1065807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61" name="Google Shape;461;p20"/>
          <p:cNvSpPr txBox="1"/>
          <p:nvPr/>
        </p:nvSpPr>
        <p:spPr>
          <a:xfrm>
            <a:off x="2495130" y="106445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01.26</a:t>
            </a:r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4447965" y="1060798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463" name="Google Shape;463;p20"/>
          <p:cNvSpPr txBox="1"/>
          <p:nvPr/>
        </p:nvSpPr>
        <p:spPr>
          <a:xfrm>
            <a:off x="3503542" y="10512194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03.17.05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0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0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475" name="Google Shape;4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89769" y="3016270"/>
            <a:ext cx="10986624" cy="57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1"/>
          <p:cNvSpPr txBox="1"/>
          <p:nvPr/>
        </p:nvSpPr>
        <p:spPr>
          <a:xfrm>
            <a:off x="5904996" y="661057"/>
            <a:ext cx="26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553899" y="1223969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78" name="Google Shape;478;p21"/>
          <p:cNvSpPr txBox="1"/>
          <p:nvPr/>
        </p:nvSpPr>
        <p:spPr>
          <a:xfrm>
            <a:off x="1539737" y="1185869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79" name="Google Shape;479;p21"/>
          <p:cNvSpPr txBox="1"/>
          <p:nvPr/>
        </p:nvSpPr>
        <p:spPr>
          <a:xfrm>
            <a:off x="2573199" y="12239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80" name="Google Shape;480;p21"/>
          <p:cNvSpPr txBox="1"/>
          <p:nvPr/>
        </p:nvSpPr>
        <p:spPr>
          <a:xfrm>
            <a:off x="3559037" y="12620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4544875" y="130016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57201" y="241319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83" name="Google Shape;483;p21"/>
          <p:cNvSpPr txBox="1"/>
          <p:nvPr/>
        </p:nvSpPr>
        <p:spPr>
          <a:xfrm>
            <a:off x="1447801" y="238214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01.25</a:t>
            </a:r>
            <a:endParaRPr/>
          </a:p>
        </p:txBody>
      </p:sp>
      <p:sp>
        <p:nvSpPr>
          <p:cNvPr id="484" name="Google Shape;484;p21"/>
          <p:cNvSpPr txBox="1"/>
          <p:nvPr/>
        </p:nvSpPr>
        <p:spPr>
          <a:xfrm>
            <a:off x="2495551" y="239705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3570428" y="241196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86" name="Google Shape;486;p21"/>
          <p:cNvSpPr txBox="1"/>
          <p:nvPr/>
        </p:nvSpPr>
        <p:spPr>
          <a:xfrm>
            <a:off x="4544874" y="2411968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657226" y="348228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88" name="Google Shape;488;p21"/>
          <p:cNvSpPr txBox="1"/>
          <p:nvPr/>
        </p:nvSpPr>
        <p:spPr>
          <a:xfrm>
            <a:off x="1662113" y="343971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01.28</a:t>
            </a:r>
            <a:endParaRPr/>
          </a:p>
        </p:txBody>
      </p:sp>
      <p:sp>
        <p:nvSpPr>
          <p:cNvPr id="489" name="Google Shape;489;p21"/>
          <p:cNvSpPr txBox="1"/>
          <p:nvPr/>
        </p:nvSpPr>
        <p:spPr>
          <a:xfrm>
            <a:off x="2633663" y="342357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90" name="Google Shape;490;p21"/>
          <p:cNvSpPr txBox="1"/>
          <p:nvPr/>
        </p:nvSpPr>
        <p:spPr>
          <a:xfrm>
            <a:off x="4656278" y="342357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91" name="Google Shape;491;p21"/>
          <p:cNvSpPr txBox="1"/>
          <p:nvPr/>
        </p:nvSpPr>
        <p:spPr>
          <a:xfrm>
            <a:off x="3552826" y="346012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92" name="Google Shape;492;p21"/>
          <p:cNvSpPr txBox="1"/>
          <p:nvPr/>
        </p:nvSpPr>
        <p:spPr>
          <a:xfrm>
            <a:off x="457201" y="446450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01.24</a:t>
            </a:r>
            <a:endParaRPr/>
          </a:p>
        </p:txBody>
      </p:sp>
      <p:sp>
        <p:nvSpPr>
          <p:cNvPr id="493" name="Google Shape;493;p21"/>
          <p:cNvSpPr txBox="1"/>
          <p:nvPr/>
        </p:nvSpPr>
        <p:spPr>
          <a:xfrm>
            <a:off x="1541186" y="448114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01.22</a:t>
            </a:r>
            <a:endParaRPr/>
          </a:p>
        </p:txBody>
      </p:sp>
      <p:sp>
        <p:nvSpPr>
          <p:cNvPr id="494" name="Google Shape;494;p21"/>
          <p:cNvSpPr txBox="1"/>
          <p:nvPr/>
        </p:nvSpPr>
        <p:spPr>
          <a:xfrm>
            <a:off x="2563673" y="445010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4482236" y="445688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01.18</a:t>
            </a:r>
            <a:endParaRPr/>
          </a:p>
        </p:txBody>
      </p:sp>
      <p:sp>
        <p:nvSpPr>
          <p:cNvPr id="496" name="Google Shape;496;p21"/>
          <p:cNvSpPr txBox="1"/>
          <p:nvPr/>
        </p:nvSpPr>
        <p:spPr>
          <a:xfrm>
            <a:off x="3526990" y="4464504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1576388" y="538372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98" name="Google Shape;498;p21"/>
          <p:cNvSpPr txBox="1"/>
          <p:nvPr/>
        </p:nvSpPr>
        <p:spPr>
          <a:xfrm>
            <a:off x="2550834" y="538372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499" name="Google Shape;499;p21"/>
          <p:cNvSpPr txBox="1"/>
          <p:nvPr/>
        </p:nvSpPr>
        <p:spPr>
          <a:xfrm>
            <a:off x="1498016" y="644892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1"/>
          <p:cNvSpPr txBox="1"/>
          <p:nvPr/>
        </p:nvSpPr>
        <p:spPr>
          <a:xfrm>
            <a:off x="3578087" y="55441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01" name="Google Shape;501;p21"/>
          <p:cNvSpPr txBox="1"/>
          <p:nvPr/>
        </p:nvSpPr>
        <p:spPr>
          <a:xfrm>
            <a:off x="4475816" y="549015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02" name="Google Shape;502;p21"/>
          <p:cNvSpPr txBox="1"/>
          <p:nvPr/>
        </p:nvSpPr>
        <p:spPr>
          <a:xfrm>
            <a:off x="3578087" y="6449947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518179" y="658348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2495550" y="7511970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03.17.05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05" name="Google Shape;505;p21"/>
          <p:cNvSpPr txBox="1"/>
          <p:nvPr/>
        </p:nvSpPr>
        <p:spPr>
          <a:xfrm>
            <a:off x="3565666" y="7618393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06" name="Google Shape;506;p21"/>
          <p:cNvSpPr txBox="1"/>
          <p:nvPr/>
        </p:nvSpPr>
        <p:spPr>
          <a:xfrm>
            <a:off x="4463395" y="756435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4482235" y="856243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01.21</a:t>
            </a:r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623164" y="8478045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03.17.05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01.23</a:t>
            </a:r>
            <a:endParaRPr/>
          </a:p>
        </p:txBody>
      </p:sp>
      <p:sp>
        <p:nvSpPr>
          <p:cNvPr id="509" name="Google Shape;509;p21"/>
          <p:cNvSpPr txBox="1"/>
          <p:nvPr/>
        </p:nvSpPr>
        <p:spPr>
          <a:xfrm>
            <a:off x="1498015" y="8456513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03.06.03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01.19</a:t>
            </a:r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2512503" y="845491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3526990" y="8488108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518178" y="9525795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07.19.08</a:t>
            </a: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1517721" y="9433580"/>
            <a:ext cx="1281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03.06.02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14" name="Google Shape;514;p21"/>
          <p:cNvSpPr txBox="1"/>
          <p:nvPr/>
        </p:nvSpPr>
        <p:spPr>
          <a:xfrm>
            <a:off x="4568687" y="9456866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10.23.02</a:t>
            </a:r>
            <a:endParaRPr/>
          </a:p>
        </p:txBody>
      </p:sp>
      <p:sp>
        <p:nvSpPr>
          <p:cNvPr id="515" name="Google Shape;515;p21"/>
          <p:cNvSpPr txBox="1"/>
          <p:nvPr/>
        </p:nvSpPr>
        <p:spPr>
          <a:xfrm>
            <a:off x="2512502" y="9634822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01.17</a:t>
            </a:r>
            <a:endParaRPr/>
          </a:p>
        </p:txBody>
      </p:sp>
      <p:sp>
        <p:nvSpPr>
          <p:cNvPr id="516" name="Google Shape;516;p21"/>
          <p:cNvSpPr txBox="1"/>
          <p:nvPr/>
        </p:nvSpPr>
        <p:spPr>
          <a:xfrm>
            <a:off x="3426901" y="9584507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01.29</a:t>
            </a:r>
            <a:endParaRPr/>
          </a:p>
        </p:txBody>
      </p:sp>
      <p:sp>
        <p:nvSpPr>
          <p:cNvPr id="517" name="Google Shape;517;p21"/>
          <p:cNvSpPr txBox="1"/>
          <p:nvPr/>
        </p:nvSpPr>
        <p:spPr>
          <a:xfrm>
            <a:off x="479566" y="10662512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03.08.07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18" name="Google Shape;518;p21"/>
          <p:cNvSpPr txBox="1"/>
          <p:nvPr/>
        </p:nvSpPr>
        <p:spPr>
          <a:xfrm>
            <a:off x="1539737" y="10648109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19" name="Google Shape;519;p21"/>
          <p:cNvSpPr txBox="1"/>
          <p:nvPr/>
        </p:nvSpPr>
        <p:spPr>
          <a:xfrm>
            <a:off x="2573198" y="10604940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3526989" y="10574711"/>
            <a:ext cx="1281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21" name="Google Shape;521;p21"/>
          <p:cNvSpPr txBox="1"/>
          <p:nvPr/>
        </p:nvSpPr>
        <p:spPr>
          <a:xfrm>
            <a:off x="4540109" y="10574711"/>
            <a:ext cx="1281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01.20</a:t>
            </a:r>
            <a:endParaRPr/>
          </a:p>
        </p:txBody>
      </p:sp>
      <p:sp>
        <p:nvSpPr>
          <p:cNvPr id="522" name="Google Shape;522;p21"/>
          <p:cNvSpPr/>
          <p:nvPr/>
        </p:nvSpPr>
        <p:spPr>
          <a:xfrm>
            <a:off x="2667340" y="869601"/>
            <a:ext cx="3136373" cy="2221421"/>
          </a:xfrm>
          <a:prstGeom prst="rect">
            <a:avLst/>
          </a:prstGeom>
          <a:solidFill>
            <a:srgbClr val="FF00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2656706" y="3072269"/>
            <a:ext cx="3136373" cy="4210493"/>
          </a:xfrm>
          <a:prstGeom prst="rect">
            <a:avLst/>
          </a:prstGeom>
          <a:solidFill>
            <a:srgbClr val="7030A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2746538" y="7302084"/>
            <a:ext cx="3136373" cy="4210493"/>
          </a:xfrm>
          <a:prstGeom prst="rect">
            <a:avLst/>
          </a:prstGeom>
          <a:solidFill>
            <a:srgbClr val="FFFF00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748849" y="935665"/>
            <a:ext cx="2851248" cy="4210493"/>
          </a:xfrm>
          <a:prstGeom prst="rect">
            <a:avLst/>
          </a:prstGeom>
          <a:solidFill>
            <a:schemeClr val="accent1">
              <a:alpha val="4509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534849" y="5212222"/>
            <a:ext cx="3136373" cy="4210493"/>
          </a:xfrm>
          <a:prstGeom prst="rect">
            <a:avLst/>
          </a:prstGeom>
          <a:solidFill>
            <a:srgbClr val="C4E0B2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534849" y="9379484"/>
            <a:ext cx="3136373" cy="2221421"/>
          </a:xfrm>
          <a:prstGeom prst="rect">
            <a:avLst/>
          </a:prstGeom>
          <a:solidFill>
            <a:srgbClr val="F4B081">
              <a:alpha val="4509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