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4F8F0-941E-4933-BCB0-9983035E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BC712-0734-49A1-885A-19E487484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2D64A-FCA3-4695-85E4-4C05AED9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CA063-A434-4819-B42B-D2EC56B9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0BDA1-E11B-4EEA-B06A-2487AA73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94874-6A7A-48EC-B9F9-BC4AA53E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1940A-0093-42DF-9D47-AECF87098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00465-9610-4AD4-AE22-947AE63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0ABF4-9C55-4EB7-A370-A4CA85D8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78E4A-B25B-4E39-86FD-287C19DB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28CC2-5901-43C8-9101-6959DE022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444E3-3BCA-4529-95AF-ECD4F3C2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95DA7-FB68-46DE-A0E9-AD6E5DB8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CB5F8-AEEC-4C31-B50E-73D02CC9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C13A-10EE-46C8-AB2A-54421AA4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8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96ED0-9578-4C81-87A1-AE648A94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B62C9-9407-426F-8D63-EC5980E1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5F66D-B3F5-4C6D-89B9-51D8C702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112C2-CF57-4714-B5FE-73986B02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A1CD5-14A2-47D0-BD17-B7C2BD3E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3C92-FA4B-4FC7-8F97-342437D2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13CC0-D6AE-416D-AFAA-34660351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7559F-4B1B-4646-B4B1-B7E41A3A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22F17-3343-4D55-A1FC-C68F9282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FE75-E872-49D1-91DB-94F21165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67FE-274D-4A0C-8F22-8BCA612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C88B3-8E39-4E79-BECB-30D1E8B3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22329-4582-49FE-8BB6-3FB44B5C5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0D9DB-C878-4F25-BF19-15DA6880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EF380-99B4-4385-847E-56B0CB81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0E615-D5C6-47EE-AF25-7D30DEA6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33BBC-40CD-4426-B65B-B537F31C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EC082-1BB8-4CF1-96A3-3FEF3F96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C2113-596F-47A2-8560-D7265282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BF60E-5639-4E41-A31A-D69AEBA76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814A2-85F7-4436-A1A2-3A11EB27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660B7F-BE63-4AC4-911F-3830D036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C12D7B-484A-47AB-AEB6-F82C4B77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39B03C-D61C-4470-AE1D-F54DCEF5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1B32B-B00E-4867-80A5-C71F2D4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F4D5A-5A88-4BCC-B092-383D3B93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F2B57-5434-4D22-B6CD-58923CDF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A00121-1207-4F6F-9771-EDE90F07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0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80654-3814-452C-AC87-C5B37BA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2246A-B2A8-47DB-BEF9-66A0FCE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429BE5-969C-405E-89F3-246941A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4354-8CC7-430D-95A5-0C645223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6A077-B766-4E74-9F98-8038C117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64355-11AF-4D9D-8BDC-84EB74F1A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6F2D1-E32B-49F4-8AAB-4B3EB6BB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49D45-27E0-4943-9DBE-F5949A00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542EA-4E3A-4B24-A9CD-726373DF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A446-5F23-45A1-BFC4-BFFC28CE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5E5901-DD53-4F36-BAC1-1B5A263E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37CEE-595D-41CB-A3BD-7CDFE719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19447-B06A-411B-96B5-FEF4F528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7AD39-36E1-403F-915D-F7A07357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C44EC-46A7-488E-883E-8124DE97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D9F5B-3918-44EC-A524-75BDABA8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3D948-BFA2-4E73-AE62-1BBD7192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DA899-6049-4161-B2E9-61C468771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2A5-E84B-40B7-981A-DAF69801BA6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7706A-8017-4DBD-AC68-B7646EEA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2E878-EC4F-4D3A-8D13-F318C83B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ED8C-7B24-4C42-9589-A39595FA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D7B1DB8B-59FA-4C81-9606-EECA6BEA3CB8}"/>
              </a:ext>
            </a:extLst>
          </p:cNvPr>
          <p:cNvSpPr/>
          <p:nvPr/>
        </p:nvSpPr>
        <p:spPr>
          <a:xfrm>
            <a:off x="8028655" y="4123267"/>
            <a:ext cx="2600402" cy="75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B85562-7A01-4729-9451-F685DB20D004}"/>
              </a:ext>
            </a:extLst>
          </p:cNvPr>
          <p:cNvSpPr/>
          <p:nvPr/>
        </p:nvSpPr>
        <p:spPr>
          <a:xfrm>
            <a:off x="7839315" y="265639"/>
            <a:ext cx="2076894" cy="1241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扩</a:t>
            </a:r>
            <a:endParaRPr lang="en-US" altLang="zh-CN"/>
          </a:p>
          <a:p>
            <a:pPr algn="ctr"/>
            <a:r>
              <a:rPr lang="zh-CN" altLang="en-US"/>
              <a:t>展</a:t>
            </a:r>
            <a:endParaRPr lang="en-US" altLang="zh-CN"/>
          </a:p>
          <a:p>
            <a:pPr algn="ctr"/>
            <a:r>
              <a:rPr lang="zh-CN" altLang="en-US"/>
              <a:t>板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C2A1BE-2B86-4D8E-8520-A0364307F1A9}"/>
              </a:ext>
            </a:extLst>
          </p:cNvPr>
          <p:cNvSpPr/>
          <p:nvPr/>
        </p:nvSpPr>
        <p:spPr>
          <a:xfrm>
            <a:off x="3982971" y="110056"/>
            <a:ext cx="2893145" cy="669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PC1</a:t>
            </a:r>
          </a:p>
          <a:p>
            <a:r>
              <a:rPr lang="en-US" altLang="zh-CN"/>
              <a:t>PC2</a:t>
            </a:r>
          </a:p>
          <a:p>
            <a:r>
              <a:rPr lang="en-US" altLang="zh-CN"/>
              <a:t>PC3</a:t>
            </a:r>
          </a:p>
          <a:p>
            <a:r>
              <a:rPr lang="en-US" altLang="zh-CN"/>
              <a:t>PC4</a:t>
            </a:r>
          </a:p>
          <a:p>
            <a:r>
              <a:rPr lang="en-US" altLang="zh-CN"/>
              <a:t>PC5 </a:t>
            </a:r>
          </a:p>
          <a:p>
            <a:r>
              <a:rPr lang="en-US" altLang="zh-CN"/>
              <a:t>PC6</a:t>
            </a:r>
          </a:p>
          <a:p>
            <a:r>
              <a:rPr lang="en-US" altLang="zh-CN"/>
              <a:t>PC7</a:t>
            </a:r>
          </a:p>
          <a:p>
            <a:r>
              <a:rPr lang="en-US" altLang="zh-CN"/>
              <a:t>PC8</a:t>
            </a:r>
          </a:p>
          <a:p>
            <a:endParaRPr lang="en-US" altLang="zh-CN"/>
          </a:p>
          <a:p>
            <a:r>
              <a:rPr lang="en-US" altLang="zh-CN"/>
              <a:t>3.3V</a:t>
            </a:r>
          </a:p>
          <a:p>
            <a:r>
              <a:rPr lang="en-US" altLang="zh-CN"/>
              <a:t>GND</a:t>
            </a:r>
          </a:p>
          <a:p>
            <a:endParaRPr lang="en-US" altLang="zh-CN"/>
          </a:p>
          <a:p>
            <a:r>
              <a:rPr lang="en-US" altLang="zh-CN"/>
              <a:t>PC9</a:t>
            </a:r>
          </a:p>
          <a:p>
            <a:r>
              <a:rPr lang="en-US" altLang="zh-CN"/>
              <a:t>GND</a:t>
            </a:r>
          </a:p>
          <a:p>
            <a:r>
              <a:rPr lang="en-US" altLang="zh-CN"/>
              <a:t>3.3V</a:t>
            </a:r>
          </a:p>
          <a:p>
            <a:endParaRPr lang="en-US" altLang="zh-CN"/>
          </a:p>
          <a:p>
            <a:r>
              <a:rPr lang="en-US" altLang="zh-CN"/>
              <a:t>PC13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0664FA-1EC2-4C79-AEAF-0496D643934E}"/>
              </a:ext>
            </a:extLst>
          </p:cNvPr>
          <p:cNvSpPr txBox="1"/>
          <p:nvPr/>
        </p:nvSpPr>
        <p:spPr>
          <a:xfrm>
            <a:off x="6191648" y="389859"/>
            <a:ext cx="77344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PB1 		S1 </a:t>
            </a:r>
          </a:p>
          <a:p>
            <a:r>
              <a:rPr lang="en-US" altLang="zh-CN"/>
              <a:t>PB5 		DS</a:t>
            </a:r>
          </a:p>
          <a:p>
            <a:r>
              <a:rPr lang="en-US" altLang="zh-CN"/>
              <a:t>PB6 		SHCP</a:t>
            </a:r>
          </a:p>
          <a:p>
            <a:r>
              <a:rPr lang="en-US" altLang="zh-CN"/>
              <a:t>PB7 		STCP</a:t>
            </a:r>
          </a:p>
          <a:p>
            <a:endParaRPr lang="en-US" altLang="zh-CN"/>
          </a:p>
          <a:p>
            <a:r>
              <a:rPr lang="en-US" altLang="zh-CN"/>
              <a:t>PC10 		</a:t>
            </a:r>
          </a:p>
          <a:p>
            <a:r>
              <a:rPr lang="en-US" altLang="zh-CN"/>
              <a:t>PC11		 3</a:t>
            </a:r>
            <a:r>
              <a:rPr lang="zh-CN" altLang="en-US"/>
              <a:t>个</a:t>
            </a:r>
            <a:r>
              <a:rPr lang="en-US" altLang="zh-CN"/>
              <a:t>LED</a:t>
            </a:r>
          </a:p>
          <a:p>
            <a:r>
              <a:rPr lang="en-US" altLang="zh-CN"/>
              <a:t>PC12</a:t>
            </a:r>
          </a:p>
          <a:p>
            <a:endParaRPr lang="en-US" altLang="zh-CN"/>
          </a:p>
          <a:p>
            <a:r>
              <a:rPr lang="en-US" altLang="zh-CN"/>
              <a:t>PA2 		</a:t>
            </a:r>
          </a:p>
          <a:p>
            <a:r>
              <a:rPr lang="en-US" altLang="zh-CN"/>
              <a:t>PA3</a:t>
            </a:r>
          </a:p>
          <a:p>
            <a:endParaRPr lang="en-US" altLang="zh-CN"/>
          </a:p>
          <a:p>
            <a:r>
              <a:rPr lang="en-US" altLang="zh-CN"/>
              <a:t>PA6		</a:t>
            </a:r>
            <a:r>
              <a:rPr lang="zh-CN" altLang="en-US"/>
              <a:t>蜂鸣器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PA9 		RXD	USB</a:t>
            </a:r>
            <a:r>
              <a:rPr lang="zh-CN" altLang="en-US"/>
              <a:t>转串口模块</a:t>
            </a:r>
            <a:endParaRPr lang="en-US" altLang="zh-CN"/>
          </a:p>
          <a:p>
            <a:r>
              <a:rPr lang="en-US" altLang="zh-CN"/>
              <a:t>GND 		GND</a:t>
            </a:r>
          </a:p>
          <a:p>
            <a:endParaRPr lang="en-US" altLang="zh-CN"/>
          </a:p>
          <a:p>
            <a:r>
              <a:rPr lang="en-US" altLang="zh-CN"/>
              <a:t>PA13 		</a:t>
            </a:r>
          </a:p>
          <a:p>
            <a:r>
              <a:rPr lang="en-US" altLang="zh-CN"/>
              <a:t>PA14</a:t>
            </a:r>
          </a:p>
          <a:p>
            <a:endParaRPr lang="en-US" altLang="zh-CN"/>
          </a:p>
          <a:p>
            <a:r>
              <a:rPr lang="en-US" altLang="zh-CN"/>
              <a:t>PF0 		</a:t>
            </a:r>
            <a:r>
              <a:rPr lang="zh-CN" altLang="en-US"/>
              <a:t>外部晶振</a:t>
            </a:r>
            <a:endParaRPr lang="en-US" altLang="zh-CN"/>
          </a:p>
          <a:p>
            <a:r>
              <a:rPr lang="en-US" altLang="zh-CN"/>
              <a:t>PF1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965D6-C7F6-45EB-8583-6D0302EE9207}"/>
              </a:ext>
            </a:extLst>
          </p:cNvPr>
          <p:cNvSpPr/>
          <p:nvPr/>
        </p:nvSpPr>
        <p:spPr>
          <a:xfrm>
            <a:off x="1778595" y="3759199"/>
            <a:ext cx="1127051" cy="111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/>
              <a:t>OUT</a:t>
            </a:r>
          </a:p>
          <a:p>
            <a:pPr algn="r"/>
            <a:r>
              <a:rPr lang="en-US" altLang="zh-CN"/>
              <a:t>  GND</a:t>
            </a:r>
          </a:p>
          <a:p>
            <a:pPr algn="r"/>
            <a:r>
              <a:rPr lang="en-US" altLang="zh-CN"/>
              <a:t>VCC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176D6-1599-4A94-B735-E7224BFED691}"/>
              </a:ext>
            </a:extLst>
          </p:cNvPr>
          <p:cNvSpPr txBox="1"/>
          <p:nvPr/>
        </p:nvSpPr>
        <p:spPr>
          <a:xfrm>
            <a:off x="4993180" y="43922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STM32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517AF9-F632-478D-8AF8-5B5496053110}"/>
              </a:ext>
            </a:extLst>
          </p:cNvPr>
          <p:cNvSpPr txBox="1"/>
          <p:nvPr/>
        </p:nvSpPr>
        <p:spPr>
          <a:xfrm>
            <a:off x="1879413" y="3676078"/>
            <a:ext cx="46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独立按键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AE7A14-B3CF-4A5E-97DE-58D1AFBDE216}"/>
              </a:ext>
            </a:extLst>
          </p:cNvPr>
          <p:cNvSpPr/>
          <p:nvPr/>
        </p:nvSpPr>
        <p:spPr>
          <a:xfrm>
            <a:off x="1278469" y="389859"/>
            <a:ext cx="1645293" cy="319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endParaRPr lang="en-US" altLang="zh-CN"/>
          </a:p>
          <a:p>
            <a:pPr algn="r"/>
            <a:r>
              <a:rPr lang="en-US" altLang="zh-CN"/>
              <a:t>VCC</a:t>
            </a:r>
          </a:p>
          <a:p>
            <a:pPr algn="r"/>
            <a:r>
              <a:rPr lang="en-US" altLang="zh-CN"/>
              <a:t>GND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BFEE22-CC6B-488E-9F86-AD3F16E267FB}"/>
              </a:ext>
            </a:extLst>
          </p:cNvPr>
          <p:cNvSpPr txBox="1"/>
          <p:nvPr/>
        </p:nvSpPr>
        <p:spPr>
          <a:xfrm>
            <a:off x="9328856" y="439229"/>
            <a:ext cx="4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数码管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B9C82F-2B33-4316-9D86-421CAEE3BEBF}"/>
              </a:ext>
            </a:extLst>
          </p:cNvPr>
          <p:cNvSpPr txBox="1"/>
          <p:nvPr/>
        </p:nvSpPr>
        <p:spPr>
          <a:xfrm>
            <a:off x="1663088" y="496616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自带按键</a:t>
            </a:r>
            <a:r>
              <a:rPr lang="en-US" altLang="zh-CN"/>
              <a:t>B1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DFA089-9967-4B68-AF3E-21BF64E99D25}"/>
              </a:ext>
            </a:extLst>
          </p:cNvPr>
          <p:cNvSpPr txBox="1"/>
          <p:nvPr/>
        </p:nvSpPr>
        <p:spPr>
          <a:xfrm>
            <a:off x="1489465" y="159567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扩展板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B965BF-1E1F-457B-B024-26623D13F317}"/>
              </a:ext>
            </a:extLst>
          </p:cNvPr>
          <p:cNvSpPr txBox="1"/>
          <p:nvPr/>
        </p:nvSpPr>
        <p:spPr>
          <a:xfrm>
            <a:off x="1879414" y="591458"/>
            <a:ext cx="903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/>
          </a:p>
          <a:p>
            <a:pPr algn="r"/>
            <a:r>
              <a:rPr lang="zh-CN" altLang="en-US"/>
              <a:t>按键</a:t>
            </a:r>
            <a:endParaRPr lang="en-US" altLang="zh-CN"/>
          </a:p>
          <a:p>
            <a:pPr algn="r"/>
            <a:endParaRPr lang="en-US" altLang="zh-CN"/>
          </a:p>
          <a:p>
            <a:pPr algn="r"/>
            <a:r>
              <a:rPr lang="en-US" altLang="zh-CN"/>
              <a:t>K1</a:t>
            </a:r>
          </a:p>
          <a:p>
            <a:pPr algn="r"/>
            <a:r>
              <a:rPr lang="en-US" altLang="zh-CN"/>
              <a:t>|</a:t>
            </a:r>
          </a:p>
          <a:p>
            <a:pPr algn="r"/>
            <a:r>
              <a:rPr lang="en-US" altLang="zh-CN"/>
              <a:t>K8</a:t>
            </a:r>
          </a:p>
          <a:p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AA79DB-764A-4F49-A264-3839C086916B}"/>
              </a:ext>
            </a:extLst>
          </p:cNvPr>
          <p:cNvCxnSpPr>
            <a:cxnSpLocks/>
          </p:cNvCxnSpPr>
          <p:nvPr/>
        </p:nvCxnSpPr>
        <p:spPr>
          <a:xfrm>
            <a:off x="6959600" y="808561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01F2944-7F8A-4F06-A943-DC60DF09E279}"/>
              </a:ext>
            </a:extLst>
          </p:cNvPr>
          <p:cNvCxnSpPr>
            <a:cxnSpLocks/>
          </p:cNvCxnSpPr>
          <p:nvPr/>
        </p:nvCxnSpPr>
        <p:spPr>
          <a:xfrm>
            <a:off x="7095067" y="3073400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E4B84E-0AA3-41A5-A6FC-DFB2FFC5B4DD}"/>
              </a:ext>
            </a:extLst>
          </p:cNvPr>
          <p:cNvCxnSpPr>
            <a:cxnSpLocks/>
          </p:cNvCxnSpPr>
          <p:nvPr/>
        </p:nvCxnSpPr>
        <p:spPr>
          <a:xfrm>
            <a:off x="7095067" y="3843866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0A7864E-9225-4A99-B938-FA3FB2EDE023}"/>
              </a:ext>
            </a:extLst>
          </p:cNvPr>
          <p:cNvCxnSpPr>
            <a:cxnSpLocks/>
          </p:cNvCxnSpPr>
          <p:nvPr/>
        </p:nvCxnSpPr>
        <p:spPr>
          <a:xfrm>
            <a:off x="7095067" y="2133600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C9DC06C-7548-44D6-98AB-68AF8CDB377A}"/>
              </a:ext>
            </a:extLst>
          </p:cNvPr>
          <p:cNvCxnSpPr>
            <a:cxnSpLocks/>
          </p:cNvCxnSpPr>
          <p:nvPr/>
        </p:nvCxnSpPr>
        <p:spPr>
          <a:xfrm>
            <a:off x="7095067" y="4428067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7C243A7-E95C-42B7-8579-A6DC605E76D5}"/>
              </a:ext>
            </a:extLst>
          </p:cNvPr>
          <p:cNvCxnSpPr>
            <a:cxnSpLocks/>
          </p:cNvCxnSpPr>
          <p:nvPr/>
        </p:nvCxnSpPr>
        <p:spPr>
          <a:xfrm>
            <a:off x="7095067" y="6087533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EAB4C9D-15DE-4BE9-8BE4-728D4116DBB3}"/>
              </a:ext>
            </a:extLst>
          </p:cNvPr>
          <p:cNvCxnSpPr>
            <a:cxnSpLocks/>
          </p:cNvCxnSpPr>
          <p:nvPr/>
        </p:nvCxnSpPr>
        <p:spPr>
          <a:xfrm flipH="1">
            <a:off x="3033123" y="198809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6F42D82-62C4-4AD1-8534-BF66C19582AD}"/>
              </a:ext>
            </a:extLst>
          </p:cNvPr>
          <p:cNvCxnSpPr>
            <a:cxnSpLocks/>
          </p:cNvCxnSpPr>
          <p:nvPr/>
        </p:nvCxnSpPr>
        <p:spPr>
          <a:xfrm flipH="1">
            <a:off x="3033123" y="430006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A55741C-AF66-488D-A711-0415C0DB563C}"/>
              </a:ext>
            </a:extLst>
          </p:cNvPr>
          <p:cNvCxnSpPr>
            <a:cxnSpLocks/>
          </p:cNvCxnSpPr>
          <p:nvPr/>
        </p:nvCxnSpPr>
        <p:spPr>
          <a:xfrm flipH="1">
            <a:off x="3033123" y="5150828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E3DF73-BAF8-41C0-9B8F-AC8A73E59B86}"/>
              </a:ext>
            </a:extLst>
          </p:cNvPr>
          <p:cNvCxnSpPr>
            <a:cxnSpLocks/>
          </p:cNvCxnSpPr>
          <p:nvPr/>
        </p:nvCxnSpPr>
        <p:spPr>
          <a:xfrm>
            <a:off x="7095067" y="5335494"/>
            <a:ext cx="79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48613B8-530C-4F30-937A-BD6FD4F75F35}"/>
              </a:ext>
            </a:extLst>
          </p:cNvPr>
          <p:cNvSpPr txBox="1"/>
          <p:nvPr/>
        </p:nvSpPr>
        <p:spPr>
          <a:xfrm>
            <a:off x="8028655" y="286728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USB</a:t>
            </a:r>
            <a:r>
              <a:rPr lang="zh-CN" altLang="en-US"/>
              <a:t>虚拟串口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2DE1C8F-AE0B-4673-BC72-17E9015C9D3F}"/>
              </a:ext>
            </a:extLst>
          </p:cNvPr>
          <p:cNvSpPr txBox="1"/>
          <p:nvPr/>
        </p:nvSpPr>
        <p:spPr>
          <a:xfrm>
            <a:off x="8038124" y="5150828"/>
            <a:ext cx="20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SYS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7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宽屏</PresentationFormat>
  <Paragraphs>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何思晓</dc:creator>
  <cp:lastModifiedBy>何思晓</cp:lastModifiedBy>
  <cp:revision>6</cp:revision>
  <dcterms:created xsi:type="dcterms:W3CDTF">2022-12-11T15:17:05Z</dcterms:created>
  <dcterms:modified xsi:type="dcterms:W3CDTF">2022-12-11T15:58:11Z</dcterms:modified>
</cp:coreProperties>
</file>