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8" r:id="rId4"/>
    <p:sldId id="265" r:id="rId5"/>
    <p:sldId id="282" r:id="rId6"/>
    <p:sldId id="266" r:id="rId7"/>
    <p:sldId id="268" r:id="rId8"/>
    <p:sldId id="267" r:id="rId9"/>
    <p:sldId id="275" r:id="rId10"/>
    <p:sldId id="272" r:id="rId11"/>
    <p:sldId id="276" r:id="rId12"/>
    <p:sldId id="270" r:id="rId13"/>
    <p:sldId id="271" r:id="rId14"/>
    <p:sldId id="278" r:id="rId15"/>
    <p:sldId id="279" r:id="rId16"/>
    <p:sldId id="280" r:id="rId17"/>
    <p:sldId id="283"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A2AA3-AD8F-445A-990B-53B9B16286C1}" v="239" dt="2020-03-15T19:56:27.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7" autoAdjust="0"/>
    <p:restoredTop sz="94660"/>
  </p:normalViewPr>
  <p:slideViewPr>
    <p:cSldViewPr snapToGrid="0">
      <p:cViewPr>
        <p:scale>
          <a:sx n="91" d="100"/>
          <a:sy n="91" d="100"/>
        </p:scale>
        <p:origin x="3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mura Nagato" userId="3934d79a7d41eaf5" providerId="LiveId" clId="{E89A2AA3-AD8F-445A-990B-53B9B16286C1}"/>
    <pc:docChg chg="undo custSel mod addSld delSld modSld sldOrd">
      <pc:chgData name="Homura Nagato" userId="3934d79a7d41eaf5" providerId="LiveId" clId="{E89A2AA3-AD8F-445A-990B-53B9B16286C1}" dt="2020-03-16T16:50:41.674" v="4794" actId="20577"/>
      <pc:docMkLst>
        <pc:docMk/>
      </pc:docMkLst>
      <pc:sldChg chg="delSp modSp mod">
        <pc:chgData name="Homura Nagato" userId="3934d79a7d41eaf5" providerId="LiveId" clId="{E89A2AA3-AD8F-445A-990B-53B9B16286C1}" dt="2020-03-15T18:20:41.063" v="3613" actId="20577"/>
        <pc:sldMkLst>
          <pc:docMk/>
          <pc:sldMk cId="1300257809" sldId="257"/>
        </pc:sldMkLst>
        <pc:spChg chg="mod">
          <ac:chgData name="Homura Nagato" userId="3934d79a7d41eaf5" providerId="LiveId" clId="{E89A2AA3-AD8F-445A-990B-53B9B16286C1}" dt="2020-03-15T18:20:41.063" v="3613" actId="20577"/>
          <ac:spMkLst>
            <pc:docMk/>
            <pc:sldMk cId="1300257809" sldId="257"/>
            <ac:spMk id="3" creationId="{804401D7-3FFA-4A51-84C3-B51FD9D391FE}"/>
          </ac:spMkLst>
        </pc:spChg>
        <pc:spChg chg="del mod">
          <ac:chgData name="Homura Nagato" userId="3934d79a7d41eaf5" providerId="LiveId" clId="{E89A2AA3-AD8F-445A-990B-53B9B16286C1}" dt="2020-02-29T21:11:26.697" v="2353" actId="478"/>
          <ac:spMkLst>
            <pc:docMk/>
            <pc:sldMk cId="1300257809" sldId="257"/>
            <ac:spMk id="4" creationId="{751B7004-71AC-4FE1-909A-79EFE5E7C4DA}"/>
          </ac:spMkLst>
        </pc:spChg>
      </pc:sldChg>
      <pc:sldChg chg="addSp modSp mod ord">
        <pc:chgData name="Homura Nagato" userId="3934d79a7d41eaf5" providerId="LiveId" clId="{E89A2AA3-AD8F-445A-990B-53B9B16286C1}" dt="2020-03-16T16:24:49.861" v="4729" actId="20577"/>
        <pc:sldMkLst>
          <pc:docMk/>
          <pc:sldMk cId="3938933581" sldId="258"/>
        </pc:sldMkLst>
        <pc:spChg chg="mod">
          <ac:chgData name="Homura Nagato" userId="3934d79a7d41eaf5" providerId="LiveId" clId="{E89A2AA3-AD8F-445A-990B-53B9B16286C1}" dt="2020-03-16T16:24:49.861" v="4729" actId="20577"/>
          <ac:spMkLst>
            <pc:docMk/>
            <pc:sldMk cId="3938933581" sldId="258"/>
            <ac:spMk id="3" creationId="{C7192F5B-57D8-4878-B5FA-0D8EEBCB3744}"/>
          </ac:spMkLst>
        </pc:spChg>
        <pc:spChg chg="add mod">
          <ac:chgData name="Homura Nagato" userId="3934d79a7d41eaf5" providerId="LiveId" clId="{E89A2AA3-AD8F-445A-990B-53B9B16286C1}" dt="2020-02-29T17:44:32.593" v="491"/>
          <ac:spMkLst>
            <pc:docMk/>
            <pc:sldMk cId="3938933581" sldId="258"/>
            <ac:spMk id="6" creationId="{2C9F99F1-1EC7-4873-877D-3894E241ED0D}"/>
          </ac:spMkLst>
        </pc:spChg>
        <pc:spChg chg="add mod">
          <ac:chgData name="Homura Nagato" userId="3934d79a7d41eaf5" providerId="LiveId" clId="{E89A2AA3-AD8F-445A-990B-53B9B16286C1}" dt="2020-02-29T18:33:28.873" v="1599" actId="208"/>
          <ac:spMkLst>
            <pc:docMk/>
            <pc:sldMk cId="3938933581" sldId="258"/>
            <ac:spMk id="7" creationId="{7AAE6E44-C05A-40A6-AB9F-7180A098A3A4}"/>
          </ac:spMkLst>
        </pc:spChg>
      </pc:sldChg>
      <pc:sldChg chg="modSp mod">
        <pc:chgData name="Homura Nagato" userId="3934d79a7d41eaf5" providerId="LiveId" clId="{E89A2AA3-AD8F-445A-990B-53B9B16286C1}" dt="2020-03-16T16:46:26.580" v="4751" actId="20577"/>
        <pc:sldMkLst>
          <pc:docMk/>
          <pc:sldMk cId="3272366166" sldId="264"/>
        </pc:sldMkLst>
        <pc:spChg chg="mod">
          <ac:chgData name="Homura Nagato" userId="3934d79a7d41eaf5" providerId="LiveId" clId="{E89A2AA3-AD8F-445A-990B-53B9B16286C1}" dt="2020-03-16T16:46:26.580" v="4751" actId="20577"/>
          <ac:spMkLst>
            <pc:docMk/>
            <pc:sldMk cId="3272366166" sldId="264"/>
            <ac:spMk id="3" creationId="{2FBDE372-6B7F-4F3D-B440-8D4B2DC299C2}"/>
          </ac:spMkLst>
        </pc:spChg>
      </pc:sldChg>
      <pc:sldChg chg="addSp delSp modSp add mod ord">
        <pc:chgData name="Homura Nagato" userId="3934d79a7d41eaf5" providerId="LiveId" clId="{E89A2AA3-AD8F-445A-990B-53B9B16286C1}" dt="2020-03-15T19:51:20.576" v="4579"/>
        <pc:sldMkLst>
          <pc:docMk/>
          <pc:sldMk cId="2941052165" sldId="265"/>
        </pc:sldMkLst>
        <pc:spChg chg="mod">
          <ac:chgData name="Homura Nagato" userId="3934d79a7d41eaf5" providerId="LiveId" clId="{E89A2AA3-AD8F-445A-990B-53B9B16286C1}" dt="2020-02-29T18:08:43.944" v="993" actId="20577"/>
          <ac:spMkLst>
            <pc:docMk/>
            <pc:sldMk cId="2941052165" sldId="265"/>
            <ac:spMk id="2" creationId="{584F9919-BA8A-4092-9165-A9BB89D2D51E}"/>
          </ac:spMkLst>
        </pc:spChg>
        <pc:spChg chg="del mod">
          <ac:chgData name="Homura Nagato" userId="3934d79a7d41eaf5" providerId="LiveId" clId="{E89A2AA3-AD8F-445A-990B-53B9B16286C1}" dt="2020-02-29T18:06:12.149" v="906" actId="478"/>
          <ac:spMkLst>
            <pc:docMk/>
            <pc:sldMk cId="2941052165" sldId="265"/>
            <ac:spMk id="3" creationId="{AB4926B2-691B-4953-AA6C-660823EEF36B}"/>
          </ac:spMkLst>
        </pc:spChg>
        <pc:spChg chg="add mod">
          <ac:chgData name="Homura Nagato" userId="3934d79a7d41eaf5" providerId="LiveId" clId="{E89A2AA3-AD8F-445A-990B-53B9B16286C1}" dt="2020-03-01T18:18:24.461" v="2653" actId="1076"/>
          <ac:spMkLst>
            <pc:docMk/>
            <pc:sldMk cId="2941052165" sldId="265"/>
            <ac:spMk id="3" creationId="{EA837C6A-6DCD-4418-B90E-D99D9A9556A1}"/>
          </ac:spMkLst>
        </pc:spChg>
        <pc:graphicFrameChg chg="add mod modGraphic">
          <ac:chgData name="Homura Nagato" userId="3934d79a7d41eaf5" providerId="LiveId" clId="{E89A2AA3-AD8F-445A-990B-53B9B16286C1}" dt="2020-02-29T18:34:55.121" v="1604" actId="12385"/>
          <ac:graphicFrameMkLst>
            <pc:docMk/>
            <pc:sldMk cId="2941052165" sldId="265"/>
            <ac:graphicFrameMk id="4" creationId="{7211F588-5907-4CAD-9953-3681485637B0}"/>
          </ac:graphicFrameMkLst>
        </pc:graphicFrameChg>
      </pc:sldChg>
      <pc:sldChg chg="addSp delSp modSp add mod ord">
        <pc:chgData name="Homura Nagato" userId="3934d79a7d41eaf5" providerId="LiveId" clId="{E89A2AA3-AD8F-445A-990B-53B9B16286C1}" dt="2020-03-16T16:50:41.674" v="4794" actId="20577"/>
        <pc:sldMkLst>
          <pc:docMk/>
          <pc:sldMk cId="261465625" sldId="266"/>
        </pc:sldMkLst>
        <pc:spChg chg="mod">
          <ac:chgData name="Homura Nagato" userId="3934d79a7d41eaf5" providerId="LiveId" clId="{E89A2AA3-AD8F-445A-990B-53B9B16286C1}" dt="2020-02-29T18:15:44.199" v="1388" actId="20577"/>
          <ac:spMkLst>
            <pc:docMk/>
            <pc:sldMk cId="261465625" sldId="266"/>
            <ac:spMk id="2" creationId="{68299D01-A072-44DE-8BC7-A6324B216FA6}"/>
          </ac:spMkLst>
        </pc:spChg>
        <pc:spChg chg="mod">
          <ac:chgData name="Homura Nagato" userId="3934d79a7d41eaf5" providerId="LiveId" clId="{E89A2AA3-AD8F-445A-990B-53B9B16286C1}" dt="2020-03-16T16:50:41.674" v="4794" actId="20577"/>
          <ac:spMkLst>
            <pc:docMk/>
            <pc:sldMk cId="261465625" sldId="266"/>
            <ac:spMk id="3" creationId="{67B7A90E-9A23-4AB7-B211-13AA5D3B4F05}"/>
          </ac:spMkLst>
        </pc:spChg>
        <pc:spChg chg="add mod">
          <ac:chgData name="Homura Nagato" userId="3934d79a7d41eaf5" providerId="LiveId" clId="{E89A2AA3-AD8F-445A-990B-53B9B16286C1}" dt="2020-03-16T16:50:29.308" v="4753" actId="27636"/>
          <ac:spMkLst>
            <pc:docMk/>
            <pc:sldMk cId="261465625" sldId="266"/>
            <ac:spMk id="4" creationId="{A31802CC-3CA5-45A6-A0A6-7BB4F0B55909}"/>
          </ac:spMkLst>
        </pc:spChg>
        <pc:spChg chg="add del mod">
          <ac:chgData name="Homura Nagato" userId="3934d79a7d41eaf5" providerId="LiveId" clId="{E89A2AA3-AD8F-445A-990B-53B9B16286C1}" dt="2020-03-15T19:43:09.464" v="4553" actId="478"/>
          <ac:spMkLst>
            <pc:docMk/>
            <pc:sldMk cId="261465625" sldId="266"/>
            <ac:spMk id="5" creationId="{7C5065FC-85CB-4C0F-9219-F1FB2CE8967B}"/>
          </ac:spMkLst>
        </pc:spChg>
      </pc:sldChg>
      <pc:sldChg chg="addSp delSp modSp add mod">
        <pc:chgData name="Homura Nagato" userId="3934d79a7d41eaf5" providerId="LiveId" clId="{E89A2AA3-AD8F-445A-990B-53B9B16286C1}" dt="2020-02-29T18:55:23.346" v="1726" actId="478"/>
        <pc:sldMkLst>
          <pc:docMk/>
          <pc:sldMk cId="2500136862" sldId="267"/>
        </pc:sldMkLst>
        <pc:spChg chg="mod">
          <ac:chgData name="Homura Nagato" userId="3934d79a7d41eaf5" providerId="LiveId" clId="{E89A2AA3-AD8F-445A-990B-53B9B16286C1}" dt="2020-02-29T18:26:43.195" v="1547" actId="20577"/>
          <ac:spMkLst>
            <pc:docMk/>
            <pc:sldMk cId="2500136862" sldId="267"/>
            <ac:spMk id="2" creationId="{1018817A-EA08-430A-B28C-75D937596CDB}"/>
          </ac:spMkLst>
        </pc:spChg>
        <pc:spChg chg="del">
          <ac:chgData name="Homura Nagato" userId="3934d79a7d41eaf5" providerId="LiveId" clId="{E89A2AA3-AD8F-445A-990B-53B9B16286C1}" dt="2020-02-29T18:17:52.853" v="1431" actId="478"/>
          <ac:spMkLst>
            <pc:docMk/>
            <pc:sldMk cId="2500136862" sldId="267"/>
            <ac:spMk id="3" creationId="{EE90D2C2-4359-4366-B6C7-4124022B5EE7}"/>
          </ac:spMkLst>
        </pc:spChg>
        <pc:spChg chg="add del mod">
          <ac:chgData name="Homura Nagato" userId="3934d79a7d41eaf5" providerId="LiveId" clId="{E89A2AA3-AD8F-445A-990B-53B9B16286C1}" dt="2020-02-29T18:20:33.020" v="1459"/>
          <ac:spMkLst>
            <pc:docMk/>
            <pc:sldMk cId="2500136862" sldId="267"/>
            <ac:spMk id="4" creationId="{9B723D8A-D3A3-476C-870D-DABB32463540}"/>
          </ac:spMkLst>
        </pc:spChg>
        <pc:spChg chg="add mod">
          <ac:chgData name="Homura Nagato" userId="3934d79a7d41eaf5" providerId="LiveId" clId="{E89A2AA3-AD8F-445A-990B-53B9B16286C1}" dt="2020-02-29T18:53:48.142" v="1713" actId="208"/>
          <ac:spMkLst>
            <pc:docMk/>
            <pc:sldMk cId="2500136862" sldId="267"/>
            <ac:spMk id="5" creationId="{0D045B2E-816C-4AA0-9D54-E4913FBC62D3}"/>
          </ac:spMkLst>
        </pc:spChg>
        <pc:spChg chg="add del mod">
          <ac:chgData name="Homura Nagato" userId="3934d79a7d41eaf5" providerId="LiveId" clId="{E89A2AA3-AD8F-445A-990B-53B9B16286C1}" dt="2020-02-29T18:55:23.346" v="1726" actId="478"/>
          <ac:spMkLst>
            <pc:docMk/>
            <pc:sldMk cId="2500136862" sldId="267"/>
            <ac:spMk id="6" creationId="{2FC148E4-AFCD-4B9C-81C3-DA5CFC2868D8}"/>
          </ac:spMkLst>
        </pc:spChg>
        <pc:spChg chg="add del mod">
          <ac:chgData name="Homura Nagato" userId="3934d79a7d41eaf5" providerId="LiveId" clId="{E89A2AA3-AD8F-445A-990B-53B9B16286C1}" dt="2020-02-29T18:20:41.382" v="1461"/>
          <ac:spMkLst>
            <pc:docMk/>
            <pc:sldMk cId="2500136862" sldId="267"/>
            <ac:spMk id="7" creationId="{2B2226AC-B13D-4869-AE92-BE94B8D0EE37}"/>
          </ac:spMkLst>
        </pc:spChg>
        <pc:spChg chg="add del mod">
          <ac:chgData name="Homura Nagato" userId="3934d79a7d41eaf5" providerId="LiveId" clId="{E89A2AA3-AD8F-445A-990B-53B9B16286C1}" dt="2020-02-29T18:20:47.568" v="1463"/>
          <ac:spMkLst>
            <pc:docMk/>
            <pc:sldMk cId="2500136862" sldId="267"/>
            <ac:spMk id="8" creationId="{A9399898-E272-4D93-9C7E-62416F2490F1}"/>
          </ac:spMkLst>
        </pc:spChg>
        <pc:spChg chg="add del">
          <ac:chgData name="Homura Nagato" userId="3934d79a7d41eaf5" providerId="LiveId" clId="{E89A2AA3-AD8F-445A-990B-53B9B16286C1}" dt="2020-02-29T18:23:52.162" v="1488"/>
          <ac:spMkLst>
            <pc:docMk/>
            <pc:sldMk cId="2500136862" sldId="267"/>
            <ac:spMk id="9" creationId="{4B56C8B5-15CE-4259-B0DC-E126643FB220}"/>
          </ac:spMkLst>
        </pc:spChg>
      </pc:sldChg>
      <pc:sldChg chg="addSp delSp modSp add mod setBg">
        <pc:chgData name="Homura Nagato" userId="3934d79a7d41eaf5" providerId="LiveId" clId="{E89A2AA3-AD8F-445A-990B-53B9B16286C1}" dt="2020-03-15T19:53:46.881" v="4617" actId="20577"/>
        <pc:sldMkLst>
          <pc:docMk/>
          <pc:sldMk cId="2541129524" sldId="268"/>
        </pc:sldMkLst>
        <pc:spChg chg="mod">
          <ac:chgData name="Homura Nagato" userId="3934d79a7d41eaf5" providerId="LiveId" clId="{E89A2AA3-AD8F-445A-990B-53B9B16286C1}" dt="2020-03-15T19:53:46.881" v="4617" actId="20577"/>
          <ac:spMkLst>
            <pc:docMk/>
            <pc:sldMk cId="2541129524" sldId="268"/>
            <ac:spMk id="2" creationId="{0A96B1A6-A0A1-417C-A67B-4922D06E60AC}"/>
          </ac:spMkLst>
        </pc:spChg>
        <pc:spChg chg="del mod">
          <ac:chgData name="Homura Nagato" userId="3934d79a7d41eaf5" providerId="LiveId" clId="{E89A2AA3-AD8F-445A-990B-53B9B16286C1}" dt="2020-02-29T18:16:43.247" v="1420" actId="478"/>
          <ac:spMkLst>
            <pc:docMk/>
            <pc:sldMk cId="2541129524" sldId="268"/>
            <ac:spMk id="3" creationId="{A2351316-0564-4351-A3FF-1D0EEA77E2AF}"/>
          </ac:spMkLst>
        </pc:spChg>
        <pc:spChg chg="add mod">
          <ac:chgData name="Homura Nagato" userId="3934d79a7d41eaf5" providerId="LiveId" clId="{E89A2AA3-AD8F-445A-990B-53B9B16286C1}" dt="2020-02-29T18:36:40.766" v="1608" actId="26606"/>
          <ac:spMkLst>
            <pc:docMk/>
            <pc:sldMk cId="2541129524" sldId="268"/>
            <ac:spMk id="4" creationId="{38DDE2FD-977A-4D4E-9A74-BF7012DA5A39}"/>
          </ac:spMkLst>
        </pc:spChg>
        <pc:spChg chg="add mod">
          <ac:chgData name="Homura Nagato" userId="3934d79a7d41eaf5" providerId="LiveId" clId="{E89A2AA3-AD8F-445A-990B-53B9B16286C1}" dt="2020-02-29T18:36:40.766" v="1608" actId="26606"/>
          <ac:spMkLst>
            <pc:docMk/>
            <pc:sldMk cId="2541129524" sldId="268"/>
            <ac:spMk id="5" creationId="{D7FB398A-3206-456C-94B5-F7BED61C46B0}"/>
          </ac:spMkLst>
        </pc:spChg>
        <pc:spChg chg="add mod">
          <ac:chgData name="Homura Nagato" userId="3934d79a7d41eaf5" providerId="LiveId" clId="{E89A2AA3-AD8F-445A-990B-53B9B16286C1}" dt="2020-02-29T18:36:40.766" v="1608" actId="26606"/>
          <ac:spMkLst>
            <pc:docMk/>
            <pc:sldMk cId="2541129524" sldId="268"/>
            <ac:spMk id="6" creationId="{D2A15771-2584-4FB7-A71F-06FE2F48F33B}"/>
          </ac:spMkLst>
        </pc:spChg>
        <pc:spChg chg="add mod">
          <ac:chgData name="Homura Nagato" userId="3934d79a7d41eaf5" providerId="LiveId" clId="{E89A2AA3-AD8F-445A-990B-53B9B16286C1}" dt="2020-02-29T18:36:40.766" v="1608" actId="26606"/>
          <ac:spMkLst>
            <pc:docMk/>
            <pc:sldMk cId="2541129524" sldId="268"/>
            <ac:spMk id="7" creationId="{7A307ECE-C2D2-477F-8622-C9CB0F1481B2}"/>
          </ac:spMkLst>
        </pc:spChg>
        <pc:spChg chg="add del">
          <ac:chgData name="Homura Nagato" userId="3934d79a7d41eaf5" providerId="LiveId" clId="{E89A2AA3-AD8F-445A-990B-53B9B16286C1}" dt="2020-02-29T18:36:34.222" v="1606" actId="26606"/>
          <ac:spMkLst>
            <pc:docMk/>
            <pc:sldMk cId="2541129524" sldId="268"/>
            <ac:spMk id="12" creationId="{B547373F-AF2E-4907-B442-9F902B387FD0}"/>
          </ac:spMkLst>
        </pc:spChg>
        <pc:spChg chg="add del">
          <ac:chgData name="Homura Nagato" userId="3934d79a7d41eaf5" providerId="LiveId" clId="{E89A2AA3-AD8F-445A-990B-53B9B16286C1}" dt="2020-02-29T18:36:40.766" v="1608" actId="26606"/>
          <ac:spMkLst>
            <pc:docMk/>
            <pc:sldMk cId="2541129524" sldId="268"/>
            <ac:spMk id="14" creationId="{CE708407-D01D-4E57-8998-FF799DBC3788}"/>
          </ac:spMkLst>
        </pc:spChg>
        <pc:spChg chg="add del">
          <ac:chgData name="Homura Nagato" userId="3934d79a7d41eaf5" providerId="LiveId" clId="{E89A2AA3-AD8F-445A-990B-53B9B16286C1}" dt="2020-02-29T18:36:40.766" v="1608" actId="26606"/>
          <ac:spMkLst>
            <pc:docMk/>
            <pc:sldMk cId="2541129524" sldId="268"/>
            <ac:spMk id="15" creationId="{16F9E488-0718-4E1E-9D12-26779F606252}"/>
          </ac:spMkLst>
        </pc:spChg>
        <pc:grpChg chg="add del">
          <ac:chgData name="Homura Nagato" userId="3934d79a7d41eaf5" providerId="LiveId" clId="{E89A2AA3-AD8F-445A-990B-53B9B16286C1}" dt="2020-02-29T18:36:40.766" v="1608" actId="26606"/>
          <ac:grpSpMkLst>
            <pc:docMk/>
            <pc:sldMk cId="2541129524" sldId="268"/>
            <ac:grpSpMk id="16" creationId="{7F963B07-5C9E-478C-A53E-B6F5B4A78933}"/>
          </ac:grpSpMkLst>
        </pc:grpChg>
      </pc:sldChg>
      <pc:sldChg chg="modSp add del mod">
        <pc:chgData name="Homura Nagato" userId="3934d79a7d41eaf5" providerId="LiveId" clId="{E89A2AA3-AD8F-445A-990B-53B9B16286C1}" dt="2020-02-29T18:55:26.982" v="1727" actId="47"/>
        <pc:sldMkLst>
          <pc:docMk/>
          <pc:sldMk cId="3156880528" sldId="269"/>
        </pc:sldMkLst>
        <pc:spChg chg="mod">
          <ac:chgData name="Homura Nagato" userId="3934d79a7d41eaf5" providerId="LiveId" clId="{E89A2AA3-AD8F-445A-990B-53B9B16286C1}" dt="2020-02-29T18:24:03.747" v="1506" actId="20577"/>
          <ac:spMkLst>
            <pc:docMk/>
            <pc:sldMk cId="3156880528" sldId="269"/>
            <ac:spMk id="2" creationId="{1018817A-EA08-430A-B28C-75D937596CDB}"/>
          </ac:spMkLst>
        </pc:spChg>
        <pc:spChg chg="mod">
          <ac:chgData name="Homura Nagato" userId="3934d79a7d41eaf5" providerId="LiveId" clId="{E89A2AA3-AD8F-445A-990B-53B9B16286C1}" dt="2020-02-29T18:41:53.104" v="1644" actId="20577"/>
          <ac:spMkLst>
            <pc:docMk/>
            <pc:sldMk cId="3156880528" sldId="269"/>
            <ac:spMk id="5" creationId="{0D045B2E-816C-4AA0-9D54-E4913FBC62D3}"/>
          </ac:spMkLst>
        </pc:spChg>
        <pc:spChg chg="mod">
          <ac:chgData name="Homura Nagato" userId="3934d79a7d41eaf5" providerId="LiveId" clId="{E89A2AA3-AD8F-445A-990B-53B9B16286C1}" dt="2020-02-29T18:42:28.954" v="1647" actId="255"/>
          <ac:spMkLst>
            <pc:docMk/>
            <pc:sldMk cId="3156880528" sldId="269"/>
            <ac:spMk id="6" creationId="{2FC148E4-AFCD-4B9C-81C3-DA5CFC2868D8}"/>
          </ac:spMkLst>
        </pc:spChg>
      </pc:sldChg>
      <pc:sldChg chg="addSp delSp modSp add mod">
        <pc:chgData name="Homura Nagato" userId="3934d79a7d41eaf5" providerId="LiveId" clId="{E89A2AA3-AD8F-445A-990B-53B9B16286C1}" dt="2020-03-01T17:48:53.149" v="2541" actId="20577"/>
        <pc:sldMkLst>
          <pc:docMk/>
          <pc:sldMk cId="1989335367" sldId="270"/>
        </pc:sldMkLst>
        <pc:spChg chg="mod">
          <ac:chgData name="Homura Nagato" userId="3934d79a7d41eaf5" providerId="LiveId" clId="{E89A2AA3-AD8F-445A-990B-53B9B16286C1}" dt="2020-02-29T18:51:09.321" v="1678" actId="14100"/>
          <ac:spMkLst>
            <pc:docMk/>
            <pc:sldMk cId="1989335367" sldId="270"/>
            <ac:spMk id="2" creationId="{1018817A-EA08-430A-B28C-75D937596CDB}"/>
          </ac:spMkLst>
        </pc:spChg>
        <pc:spChg chg="add del">
          <ac:chgData name="Homura Nagato" userId="3934d79a7d41eaf5" providerId="LiveId" clId="{E89A2AA3-AD8F-445A-990B-53B9B16286C1}" dt="2020-02-29T18:38:02.329" v="1617"/>
          <ac:spMkLst>
            <pc:docMk/>
            <pc:sldMk cId="1989335367" sldId="270"/>
            <ac:spMk id="3" creationId="{44B17163-F191-4698-8DA2-9890AC391A55}"/>
          </ac:spMkLst>
        </pc:spChg>
        <pc:spChg chg="mod">
          <ac:chgData name="Homura Nagato" userId="3934d79a7d41eaf5" providerId="LiveId" clId="{E89A2AA3-AD8F-445A-990B-53B9B16286C1}" dt="2020-02-29T18:51:56.283" v="1684" actId="255"/>
          <ac:spMkLst>
            <pc:docMk/>
            <pc:sldMk cId="1989335367" sldId="270"/>
            <ac:spMk id="5" creationId="{0D045B2E-816C-4AA0-9D54-E4913FBC62D3}"/>
          </ac:spMkLst>
        </pc:spChg>
        <pc:spChg chg="mod">
          <ac:chgData name="Homura Nagato" userId="3934d79a7d41eaf5" providerId="LiveId" clId="{E89A2AA3-AD8F-445A-990B-53B9B16286C1}" dt="2020-02-29T18:51:59.036" v="1685" actId="1076"/>
          <ac:spMkLst>
            <pc:docMk/>
            <pc:sldMk cId="1989335367" sldId="270"/>
            <ac:spMk id="6" creationId="{2FC148E4-AFCD-4B9C-81C3-DA5CFC2868D8}"/>
          </ac:spMkLst>
        </pc:spChg>
        <pc:spChg chg="add mod">
          <ac:chgData name="Homura Nagato" userId="3934d79a7d41eaf5" providerId="LiveId" clId="{E89A2AA3-AD8F-445A-990B-53B9B16286C1}" dt="2020-02-29T18:53:05.234" v="1697"/>
          <ac:spMkLst>
            <pc:docMk/>
            <pc:sldMk cId="1989335367" sldId="270"/>
            <ac:spMk id="7" creationId="{4A0941BD-49CD-45FB-8AFA-A9D72CF003E6}"/>
          </ac:spMkLst>
        </pc:spChg>
        <pc:spChg chg="add mod">
          <ac:chgData name="Homura Nagato" userId="3934d79a7d41eaf5" providerId="LiveId" clId="{E89A2AA3-AD8F-445A-990B-53B9B16286C1}" dt="2020-03-01T17:48:53.149" v="2541" actId="20577"/>
          <ac:spMkLst>
            <pc:docMk/>
            <pc:sldMk cId="1989335367" sldId="270"/>
            <ac:spMk id="8" creationId="{51616A95-4E31-4638-8578-E2FFDF14F92C}"/>
          </ac:spMkLst>
        </pc:spChg>
      </pc:sldChg>
      <pc:sldChg chg="modSp add mod">
        <pc:chgData name="Homura Nagato" userId="3934d79a7d41eaf5" providerId="LiveId" clId="{E89A2AA3-AD8F-445A-990B-53B9B16286C1}" dt="2020-03-16T16:00:32.973" v="4721" actId="20577"/>
        <pc:sldMkLst>
          <pc:docMk/>
          <pc:sldMk cId="3287513610" sldId="271"/>
        </pc:sldMkLst>
        <pc:spChg chg="mod">
          <ac:chgData name="Homura Nagato" userId="3934d79a7d41eaf5" providerId="LiveId" clId="{E89A2AA3-AD8F-445A-990B-53B9B16286C1}" dt="2020-02-29T18:55:47.908" v="1745" actId="20577"/>
          <ac:spMkLst>
            <pc:docMk/>
            <pc:sldMk cId="3287513610" sldId="271"/>
            <ac:spMk id="2" creationId="{1018817A-EA08-430A-B28C-75D937596CDB}"/>
          </ac:spMkLst>
        </pc:spChg>
        <pc:spChg chg="mod">
          <ac:chgData name="Homura Nagato" userId="3934d79a7d41eaf5" providerId="LiveId" clId="{E89A2AA3-AD8F-445A-990B-53B9B16286C1}" dt="2020-02-29T19:02:25.739" v="1772"/>
          <ac:spMkLst>
            <pc:docMk/>
            <pc:sldMk cId="3287513610" sldId="271"/>
            <ac:spMk id="5" creationId="{0D045B2E-816C-4AA0-9D54-E4913FBC62D3}"/>
          </ac:spMkLst>
        </pc:spChg>
        <pc:spChg chg="mod">
          <ac:chgData name="Homura Nagato" userId="3934d79a7d41eaf5" providerId="LiveId" clId="{E89A2AA3-AD8F-445A-990B-53B9B16286C1}" dt="2020-02-29T19:02:49.425" v="1775"/>
          <ac:spMkLst>
            <pc:docMk/>
            <pc:sldMk cId="3287513610" sldId="271"/>
            <ac:spMk id="6" creationId="{2FC148E4-AFCD-4B9C-81C3-DA5CFC2868D8}"/>
          </ac:spMkLst>
        </pc:spChg>
        <pc:spChg chg="mod">
          <ac:chgData name="Homura Nagato" userId="3934d79a7d41eaf5" providerId="LiveId" clId="{E89A2AA3-AD8F-445A-990B-53B9B16286C1}" dt="2020-02-29T19:03:54.935" v="1780" actId="20577"/>
          <ac:spMkLst>
            <pc:docMk/>
            <pc:sldMk cId="3287513610" sldId="271"/>
            <ac:spMk id="7" creationId="{4A0941BD-49CD-45FB-8AFA-A9D72CF003E6}"/>
          </ac:spMkLst>
        </pc:spChg>
        <pc:spChg chg="mod">
          <ac:chgData name="Homura Nagato" userId="3934d79a7d41eaf5" providerId="LiveId" clId="{E89A2AA3-AD8F-445A-990B-53B9B16286C1}" dt="2020-03-16T16:00:32.973" v="4721" actId="20577"/>
          <ac:spMkLst>
            <pc:docMk/>
            <pc:sldMk cId="3287513610" sldId="271"/>
            <ac:spMk id="8" creationId="{51616A95-4E31-4638-8578-E2FFDF14F92C}"/>
          </ac:spMkLst>
        </pc:spChg>
      </pc:sldChg>
      <pc:sldChg chg="addSp delSp modSp add mod ord">
        <pc:chgData name="Homura Nagato" userId="3934d79a7d41eaf5" providerId="LiveId" clId="{E89A2AA3-AD8F-445A-990B-53B9B16286C1}" dt="2020-02-29T18:57:08.617" v="1769" actId="20577"/>
        <pc:sldMkLst>
          <pc:docMk/>
          <pc:sldMk cId="3917693308" sldId="272"/>
        </pc:sldMkLst>
        <pc:spChg chg="del mod">
          <ac:chgData name="Homura Nagato" userId="3934d79a7d41eaf5" providerId="LiveId" clId="{E89A2AA3-AD8F-445A-990B-53B9B16286C1}" dt="2020-02-29T18:56:57.772" v="1750" actId="478"/>
          <ac:spMkLst>
            <pc:docMk/>
            <pc:sldMk cId="3917693308" sldId="272"/>
            <ac:spMk id="2" creationId="{1018817A-EA08-430A-B28C-75D937596CDB}"/>
          </ac:spMkLst>
        </pc:spChg>
        <pc:spChg chg="add del mod">
          <ac:chgData name="Homura Nagato" userId="3934d79a7d41eaf5" providerId="LiveId" clId="{E89A2AA3-AD8F-445A-990B-53B9B16286C1}" dt="2020-02-29T18:57:00.266" v="1751" actId="478"/>
          <ac:spMkLst>
            <pc:docMk/>
            <pc:sldMk cId="3917693308" sldId="272"/>
            <ac:spMk id="4" creationId="{EA1FBB04-E533-4311-A554-DB5F7BC0D300}"/>
          </ac:spMkLst>
        </pc:spChg>
        <pc:spChg chg="mod">
          <ac:chgData name="Homura Nagato" userId="3934d79a7d41eaf5" providerId="LiveId" clId="{E89A2AA3-AD8F-445A-990B-53B9B16286C1}" dt="2020-02-29T18:56:34.805" v="1747" actId="1076"/>
          <ac:spMkLst>
            <pc:docMk/>
            <pc:sldMk cId="3917693308" sldId="272"/>
            <ac:spMk id="5" creationId="{0D045B2E-816C-4AA0-9D54-E4913FBC62D3}"/>
          </ac:spMkLst>
        </pc:spChg>
        <pc:spChg chg="mod">
          <ac:chgData name="Homura Nagato" userId="3934d79a7d41eaf5" providerId="LiveId" clId="{E89A2AA3-AD8F-445A-990B-53B9B16286C1}" dt="2020-02-29T18:56:34.805" v="1747" actId="1076"/>
          <ac:spMkLst>
            <pc:docMk/>
            <pc:sldMk cId="3917693308" sldId="272"/>
            <ac:spMk id="6" creationId="{2FC148E4-AFCD-4B9C-81C3-DA5CFC2868D8}"/>
          </ac:spMkLst>
        </pc:spChg>
        <pc:spChg chg="del">
          <ac:chgData name="Homura Nagato" userId="3934d79a7d41eaf5" providerId="LiveId" clId="{E89A2AA3-AD8F-445A-990B-53B9B16286C1}" dt="2020-02-29T18:55:15.604" v="1724" actId="478"/>
          <ac:spMkLst>
            <pc:docMk/>
            <pc:sldMk cId="3917693308" sldId="272"/>
            <ac:spMk id="7" creationId="{4A0941BD-49CD-45FB-8AFA-A9D72CF003E6}"/>
          </ac:spMkLst>
        </pc:spChg>
        <pc:spChg chg="del">
          <ac:chgData name="Homura Nagato" userId="3934d79a7d41eaf5" providerId="LiveId" clId="{E89A2AA3-AD8F-445A-990B-53B9B16286C1}" dt="2020-02-29T18:55:17.575" v="1725" actId="478"/>
          <ac:spMkLst>
            <pc:docMk/>
            <pc:sldMk cId="3917693308" sldId="272"/>
            <ac:spMk id="8" creationId="{51616A95-4E31-4638-8578-E2FFDF14F92C}"/>
          </ac:spMkLst>
        </pc:spChg>
        <pc:spChg chg="add del">
          <ac:chgData name="Homura Nagato" userId="3934d79a7d41eaf5" providerId="LiveId" clId="{E89A2AA3-AD8F-445A-990B-53B9B16286C1}" dt="2020-02-29T18:56:54.615" v="1749"/>
          <ac:spMkLst>
            <pc:docMk/>
            <pc:sldMk cId="3917693308" sldId="272"/>
            <ac:spMk id="9" creationId="{BCEF4E3A-DAC2-4F8E-BE44-2353168A2D0B}"/>
          </ac:spMkLst>
        </pc:spChg>
        <pc:spChg chg="add mod">
          <ac:chgData name="Homura Nagato" userId="3934d79a7d41eaf5" providerId="LiveId" clId="{E89A2AA3-AD8F-445A-990B-53B9B16286C1}" dt="2020-02-29T18:57:08.617" v="1769" actId="20577"/>
          <ac:spMkLst>
            <pc:docMk/>
            <pc:sldMk cId="3917693308" sldId="272"/>
            <ac:spMk id="10" creationId="{D31EB3E0-FB7E-46F2-A346-249A08BD6EF1}"/>
          </ac:spMkLst>
        </pc:spChg>
      </pc:sldChg>
      <pc:sldChg chg="modSp add del mod">
        <pc:chgData name="Homura Nagato" userId="3934d79a7d41eaf5" providerId="LiveId" clId="{E89A2AA3-AD8F-445A-990B-53B9B16286C1}" dt="2020-02-29T18:53:41.413" v="1711" actId="47"/>
        <pc:sldMkLst>
          <pc:docMk/>
          <pc:sldMk cId="419880434" sldId="273"/>
        </pc:sldMkLst>
        <pc:spChg chg="mod">
          <ac:chgData name="Homura Nagato" userId="3934d79a7d41eaf5" providerId="LiveId" clId="{E89A2AA3-AD8F-445A-990B-53B9B16286C1}" dt="2020-02-29T18:53:30.477" v="1710" actId="20577"/>
          <ac:spMkLst>
            <pc:docMk/>
            <pc:sldMk cId="419880434" sldId="273"/>
            <ac:spMk id="2" creationId="{1018817A-EA08-430A-B28C-75D937596CDB}"/>
          </ac:spMkLst>
        </pc:spChg>
      </pc:sldChg>
      <pc:sldChg chg="modSp add mod">
        <pc:chgData name="Homura Nagato" userId="3934d79a7d41eaf5" providerId="LiveId" clId="{E89A2AA3-AD8F-445A-990B-53B9B16286C1}" dt="2020-03-13T17:45:09.622" v="3230" actId="20577"/>
        <pc:sldMkLst>
          <pc:docMk/>
          <pc:sldMk cId="2022540252" sldId="273"/>
        </pc:sldMkLst>
        <pc:spChg chg="mod">
          <ac:chgData name="Homura Nagato" userId="3934d79a7d41eaf5" providerId="LiveId" clId="{E89A2AA3-AD8F-445A-990B-53B9B16286C1}" dt="2020-02-29T20:56:51.107" v="2270" actId="20577"/>
          <ac:spMkLst>
            <pc:docMk/>
            <pc:sldMk cId="2022540252" sldId="273"/>
            <ac:spMk id="2" creationId="{CABCF9B8-F765-4432-85FF-C0EF2A4430E4}"/>
          </ac:spMkLst>
        </pc:spChg>
        <pc:spChg chg="mod">
          <ac:chgData name="Homura Nagato" userId="3934d79a7d41eaf5" providerId="LiveId" clId="{E89A2AA3-AD8F-445A-990B-53B9B16286C1}" dt="2020-03-13T17:45:09.622" v="3230" actId="20577"/>
          <ac:spMkLst>
            <pc:docMk/>
            <pc:sldMk cId="2022540252" sldId="273"/>
            <ac:spMk id="3" creationId="{993DCBD5-2A5B-4AF2-8246-D751D0536B89}"/>
          </ac:spMkLst>
        </pc:spChg>
      </pc:sldChg>
      <pc:sldChg chg="modSp add mod">
        <pc:chgData name="Homura Nagato" userId="3934d79a7d41eaf5" providerId="LiveId" clId="{E89A2AA3-AD8F-445A-990B-53B9B16286C1}" dt="2020-03-16T16:06:41.442" v="4723" actId="27636"/>
        <pc:sldMkLst>
          <pc:docMk/>
          <pc:sldMk cId="3135914943" sldId="274"/>
        </pc:sldMkLst>
        <pc:spChg chg="mod">
          <ac:chgData name="Homura Nagato" userId="3934d79a7d41eaf5" providerId="LiveId" clId="{E89A2AA3-AD8F-445A-990B-53B9B16286C1}" dt="2020-03-15T19:57:20.548" v="4716" actId="20577"/>
          <ac:spMkLst>
            <pc:docMk/>
            <pc:sldMk cId="3135914943" sldId="274"/>
            <ac:spMk id="2" creationId="{3896B9BD-504B-46BC-ADF7-D39EDF6EDED7}"/>
          </ac:spMkLst>
        </pc:spChg>
        <pc:spChg chg="mod">
          <ac:chgData name="Homura Nagato" userId="3934d79a7d41eaf5" providerId="LiveId" clId="{E89A2AA3-AD8F-445A-990B-53B9B16286C1}" dt="2020-03-16T16:06:41.442" v="4723" actId="27636"/>
          <ac:spMkLst>
            <pc:docMk/>
            <pc:sldMk cId="3135914943" sldId="274"/>
            <ac:spMk id="3" creationId="{0B9798C5-2A3B-479F-B205-2E363374026B}"/>
          </ac:spMkLst>
        </pc:spChg>
      </pc:sldChg>
      <pc:sldChg chg="addSp delSp modSp add mod ord modTransition">
        <pc:chgData name="Homura Nagato" userId="3934d79a7d41eaf5" providerId="LiveId" clId="{E89A2AA3-AD8F-445A-990B-53B9B16286C1}" dt="2020-02-29T21:30:54.294" v="2448"/>
        <pc:sldMkLst>
          <pc:docMk/>
          <pc:sldMk cId="149853386" sldId="275"/>
        </pc:sldMkLst>
        <pc:spChg chg="mod">
          <ac:chgData name="Homura Nagato" userId="3934d79a7d41eaf5" providerId="LiveId" clId="{E89A2AA3-AD8F-445A-990B-53B9B16286C1}" dt="2020-02-29T21:19:22.263" v="2412" actId="20577"/>
          <ac:spMkLst>
            <pc:docMk/>
            <pc:sldMk cId="149853386" sldId="275"/>
            <ac:spMk id="2" creationId="{1018817A-EA08-430A-B28C-75D937596CDB}"/>
          </ac:spMkLst>
        </pc:spChg>
        <pc:spChg chg="add del mod">
          <ac:chgData name="Homura Nagato" userId="3934d79a7d41eaf5" providerId="LiveId" clId="{E89A2AA3-AD8F-445A-990B-53B9B16286C1}" dt="2020-02-29T21:30:54.294" v="2448"/>
          <ac:spMkLst>
            <pc:docMk/>
            <pc:sldMk cId="149853386" sldId="275"/>
            <ac:spMk id="3" creationId="{3A172BBA-8042-47FC-AC7A-6D7D8AC0B239}"/>
          </ac:spMkLst>
        </pc:spChg>
        <pc:spChg chg="mod">
          <ac:chgData name="Homura Nagato" userId="3934d79a7d41eaf5" providerId="LiveId" clId="{E89A2AA3-AD8F-445A-990B-53B9B16286C1}" dt="2020-02-29T21:20:05.930" v="2414" actId="255"/>
          <ac:spMkLst>
            <pc:docMk/>
            <pc:sldMk cId="149853386" sldId="275"/>
            <ac:spMk id="5" creationId="{0D045B2E-816C-4AA0-9D54-E4913FBC62D3}"/>
          </ac:spMkLst>
        </pc:spChg>
        <pc:spChg chg="mod">
          <ac:chgData name="Homura Nagato" userId="3934d79a7d41eaf5" providerId="LiveId" clId="{E89A2AA3-AD8F-445A-990B-53B9B16286C1}" dt="2020-02-29T21:30:42.321" v="2444" actId="1076"/>
          <ac:spMkLst>
            <pc:docMk/>
            <pc:sldMk cId="149853386" sldId="275"/>
            <ac:spMk id="6" creationId="{2FC148E4-AFCD-4B9C-81C3-DA5CFC2868D8}"/>
          </ac:spMkLst>
        </pc:spChg>
        <pc:spChg chg="mod">
          <ac:chgData name="Homura Nagato" userId="3934d79a7d41eaf5" providerId="LiveId" clId="{E89A2AA3-AD8F-445A-990B-53B9B16286C1}" dt="2020-02-29T21:27:58.478" v="2431" actId="1076"/>
          <ac:spMkLst>
            <pc:docMk/>
            <pc:sldMk cId="149853386" sldId="275"/>
            <ac:spMk id="7" creationId="{4A0941BD-49CD-45FB-8AFA-A9D72CF003E6}"/>
          </ac:spMkLst>
        </pc:spChg>
        <pc:spChg chg="mod">
          <ac:chgData name="Homura Nagato" userId="3934d79a7d41eaf5" providerId="LiveId" clId="{E89A2AA3-AD8F-445A-990B-53B9B16286C1}" dt="2020-02-29T21:30:53.232" v="2446" actId="207"/>
          <ac:spMkLst>
            <pc:docMk/>
            <pc:sldMk cId="149853386" sldId="275"/>
            <ac:spMk id="8" creationId="{51616A95-4E31-4638-8578-E2FFDF14F92C}"/>
          </ac:spMkLst>
        </pc:spChg>
      </pc:sldChg>
      <pc:sldChg chg="modSp add mod ord">
        <pc:chgData name="Homura Nagato" userId="3934d79a7d41eaf5" providerId="LiveId" clId="{E89A2AA3-AD8F-445A-990B-53B9B16286C1}" dt="2020-02-29T21:36:23.792" v="2529" actId="20577"/>
        <pc:sldMkLst>
          <pc:docMk/>
          <pc:sldMk cId="4059343691" sldId="276"/>
        </pc:sldMkLst>
        <pc:spChg chg="mod">
          <ac:chgData name="Homura Nagato" userId="3934d79a7d41eaf5" providerId="LiveId" clId="{E89A2AA3-AD8F-445A-990B-53B9B16286C1}" dt="2020-02-29T21:34:37.569" v="2522" actId="20577"/>
          <ac:spMkLst>
            <pc:docMk/>
            <pc:sldMk cId="4059343691" sldId="276"/>
            <ac:spMk id="2" creationId="{1018817A-EA08-430A-B28C-75D937596CDB}"/>
          </ac:spMkLst>
        </pc:spChg>
        <pc:spChg chg="mod">
          <ac:chgData name="Homura Nagato" userId="3934d79a7d41eaf5" providerId="LiveId" clId="{E89A2AA3-AD8F-445A-990B-53B9B16286C1}" dt="2020-02-29T21:34:48.796" v="2524" actId="20577"/>
          <ac:spMkLst>
            <pc:docMk/>
            <pc:sldMk cId="4059343691" sldId="276"/>
            <ac:spMk id="5" creationId="{0D045B2E-816C-4AA0-9D54-E4913FBC62D3}"/>
          </ac:spMkLst>
        </pc:spChg>
        <pc:spChg chg="mod">
          <ac:chgData name="Homura Nagato" userId="3934d79a7d41eaf5" providerId="LiveId" clId="{E89A2AA3-AD8F-445A-990B-53B9B16286C1}" dt="2020-02-29T21:35:12.087" v="2525"/>
          <ac:spMkLst>
            <pc:docMk/>
            <pc:sldMk cId="4059343691" sldId="276"/>
            <ac:spMk id="6" creationId="{2FC148E4-AFCD-4B9C-81C3-DA5CFC2868D8}"/>
          </ac:spMkLst>
        </pc:spChg>
        <pc:spChg chg="mod">
          <ac:chgData name="Homura Nagato" userId="3934d79a7d41eaf5" providerId="LiveId" clId="{E89A2AA3-AD8F-445A-990B-53B9B16286C1}" dt="2020-02-29T21:36:04.085" v="2527" actId="20577"/>
          <ac:spMkLst>
            <pc:docMk/>
            <pc:sldMk cId="4059343691" sldId="276"/>
            <ac:spMk id="7" creationId="{4A0941BD-49CD-45FB-8AFA-A9D72CF003E6}"/>
          </ac:spMkLst>
        </pc:spChg>
        <pc:spChg chg="mod">
          <ac:chgData name="Homura Nagato" userId="3934d79a7d41eaf5" providerId="LiveId" clId="{E89A2AA3-AD8F-445A-990B-53B9B16286C1}" dt="2020-02-29T21:36:23.792" v="2529" actId="20577"/>
          <ac:spMkLst>
            <pc:docMk/>
            <pc:sldMk cId="4059343691" sldId="276"/>
            <ac:spMk id="8" creationId="{51616A95-4E31-4638-8578-E2FFDF14F92C}"/>
          </ac:spMkLst>
        </pc:spChg>
      </pc:sldChg>
      <pc:sldChg chg="modSp add del mod ord">
        <pc:chgData name="Homura Nagato" userId="3934d79a7d41eaf5" providerId="LiveId" clId="{E89A2AA3-AD8F-445A-990B-53B9B16286C1}" dt="2020-03-15T19:38:09.026" v="4330" actId="47"/>
        <pc:sldMkLst>
          <pc:docMk/>
          <pc:sldMk cId="267746200" sldId="277"/>
        </pc:sldMkLst>
        <pc:spChg chg="mod">
          <ac:chgData name="Homura Nagato" userId="3934d79a7d41eaf5" providerId="LiveId" clId="{E89A2AA3-AD8F-445A-990B-53B9B16286C1}" dt="2020-03-11T17:05:00.246" v="2913" actId="20577"/>
          <ac:spMkLst>
            <pc:docMk/>
            <pc:sldMk cId="267746200" sldId="277"/>
            <ac:spMk id="2" creationId="{0A96B1A6-A0A1-417C-A67B-4922D06E60AC}"/>
          </ac:spMkLst>
        </pc:spChg>
      </pc:sldChg>
      <pc:sldChg chg="add del">
        <pc:chgData name="Homura Nagato" userId="3934d79a7d41eaf5" providerId="LiveId" clId="{E89A2AA3-AD8F-445A-990B-53B9B16286C1}" dt="2020-03-09T20:02:39.412" v="2745"/>
        <pc:sldMkLst>
          <pc:docMk/>
          <pc:sldMk cId="1110950691" sldId="277"/>
        </pc:sldMkLst>
      </pc:sldChg>
      <pc:sldChg chg="delSp modSp add mod ord">
        <pc:chgData name="Homura Nagato" userId="3934d79a7d41eaf5" providerId="LiveId" clId="{E89A2AA3-AD8F-445A-990B-53B9B16286C1}" dt="2020-03-13T17:40:16.224" v="3025" actId="313"/>
        <pc:sldMkLst>
          <pc:docMk/>
          <pc:sldMk cId="3681204880" sldId="278"/>
        </pc:sldMkLst>
        <pc:spChg chg="mod">
          <ac:chgData name="Homura Nagato" userId="3934d79a7d41eaf5" providerId="LiveId" clId="{E89A2AA3-AD8F-445A-990B-53B9B16286C1}" dt="2020-03-13T17:36:37.610" v="2963" actId="20577"/>
          <ac:spMkLst>
            <pc:docMk/>
            <pc:sldMk cId="3681204880" sldId="278"/>
            <ac:spMk id="2" creationId="{1018817A-EA08-430A-B28C-75D937596CDB}"/>
          </ac:spMkLst>
        </pc:spChg>
        <pc:spChg chg="mod">
          <ac:chgData name="Homura Nagato" userId="3934d79a7d41eaf5" providerId="LiveId" clId="{E89A2AA3-AD8F-445A-990B-53B9B16286C1}" dt="2020-03-13T17:40:16.224" v="3025" actId="313"/>
          <ac:spMkLst>
            <pc:docMk/>
            <pc:sldMk cId="3681204880" sldId="278"/>
            <ac:spMk id="5" creationId="{0D045B2E-816C-4AA0-9D54-E4913FBC62D3}"/>
          </ac:spMkLst>
        </pc:spChg>
        <pc:spChg chg="mod">
          <ac:chgData name="Homura Nagato" userId="3934d79a7d41eaf5" providerId="LiveId" clId="{E89A2AA3-AD8F-445A-990B-53B9B16286C1}" dt="2020-03-13T17:39:53.520" v="3016" actId="20577"/>
          <ac:spMkLst>
            <pc:docMk/>
            <pc:sldMk cId="3681204880" sldId="278"/>
            <ac:spMk id="6" creationId="{2FC148E4-AFCD-4B9C-81C3-DA5CFC2868D8}"/>
          </ac:spMkLst>
        </pc:spChg>
        <pc:spChg chg="del">
          <ac:chgData name="Homura Nagato" userId="3934d79a7d41eaf5" providerId="LiveId" clId="{E89A2AA3-AD8F-445A-990B-53B9B16286C1}" dt="2020-03-13T17:38:22.961" v="2985" actId="478"/>
          <ac:spMkLst>
            <pc:docMk/>
            <pc:sldMk cId="3681204880" sldId="278"/>
            <ac:spMk id="7" creationId="{4A0941BD-49CD-45FB-8AFA-A9D72CF003E6}"/>
          </ac:spMkLst>
        </pc:spChg>
        <pc:spChg chg="del">
          <ac:chgData name="Homura Nagato" userId="3934d79a7d41eaf5" providerId="LiveId" clId="{E89A2AA3-AD8F-445A-990B-53B9B16286C1}" dt="2020-03-13T17:38:25.562" v="2986" actId="478"/>
          <ac:spMkLst>
            <pc:docMk/>
            <pc:sldMk cId="3681204880" sldId="278"/>
            <ac:spMk id="8" creationId="{51616A95-4E31-4638-8578-E2FFDF14F92C}"/>
          </ac:spMkLst>
        </pc:spChg>
      </pc:sldChg>
      <pc:sldChg chg="modSp add mod">
        <pc:chgData name="Homura Nagato" userId="3934d79a7d41eaf5" providerId="LiveId" clId="{E89A2AA3-AD8F-445A-990B-53B9B16286C1}" dt="2020-03-15T19:31:59.196" v="4285" actId="1076"/>
        <pc:sldMkLst>
          <pc:docMk/>
          <pc:sldMk cId="1358753175" sldId="279"/>
        </pc:sldMkLst>
        <pc:spChg chg="mod">
          <ac:chgData name="Homura Nagato" userId="3934d79a7d41eaf5" providerId="LiveId" clId="{E89A2AA3-AD8F-445A-990B-53B9B16286C1}" dt="2020-03-15T19:31:59.196" v="4285" actId="1076"/>
          <ac:spMkLst>
            <pc:docMk/>
            <pc:sldMk cId="1358753175" sldId="279"/>
            <ac:spMk id="5" creationId="{0D045B2E-816C-4AA0-9D54-E4913FBC62D3}"/>
          </ac:spMkLst>
        </pc:spChg>
        <pc:spChg chg="mod">
          <ac:chgData name="Homura Nagato" userId="3934d79a7d41eaf5" providerId="LiveId" clId="{E89A2AA3-AD8F-445A-990B-53B9B16286C1}" dt="2020-03-15T19:31:57.105" v="4284" actId="1076"/>
          <ac:spMkLst>
            <pc:docMk/>
            <pc:sldMk cId="1358753175" sldId="279"/>
            <ac:spMk id="6" creationId="{2FC148E4-AFCD-4B9C-81C3-DA5CFC2868D8}"/>
          </ac:spMkLst>
        </pc:spChg>
      </pc:sldChg>
      <pc:sldChg chg="modSp add mod modTransition">
        <pc:chgData name="Homura Nagato" userId="3934d79a7d41eaf5" providerId="LiveId" clId="{E89A2AA3-AD8F-445A-990B-53B9B16286C1}" dt="2020-03-15T19:56:27.013" v="4694"/>
        <pc:sldMkLst>
          <pc:docMk/>
          <pc:sldMk cId="373031687" sldId="280"/>
        </pc:sldMkLst>
        <pc:spChg chg="mod">
          <ac:chgData name="Homura Nagato" userId="3934d79a7d41eaf5" providerId="LiveId" clId="{E89A2AA3-AD8F-445A-990B-53B9B16286C1}" dt="2020-03-13T17:43:18.527" v="3065" actId="20577"/>
          <ac:spMkLst>
            <pc:docMk/>
            <pc:sldMk cId="373031687" sldId="280"/>
            <ac:spMk id="2" creationId="{1018817A-EA08-430A-B28C-75D937596CDB}"/>
          </ac:spMkLst>
        </pc:spChg>
        <pc:spChg chg="mod">
          <ac:chgData name="Homura Nagato" userId="3934d79a7d41eaf5" providerId="LiveId" clId="{E89A2AA3-AD8F-445A-990B-53B9B16286C1}" dt="2020-03-13T17:44:14.307" v="3089" actId="20577"/>
          <ac:spMkLst>
            <pc:docMk/>
            <pc:sldMk cId="373031687" sldId="280"/>
            <ac:spMk id="5" creationId="{0D045B2E-816C-4AA0-9D54-E4913FBC62D3}"/>
          </ac:spMkLst>
        </pc:spChg>
        <pc:spChg chg="mod">
          <ac:chgData name="Homura Nagato" userId="3934d79a7d41eaf5" providerId="LiveId" clId="{E89A2AA3-AD8F-445A-990B-53B9B16286C1}" dt="2020-03-13T17:44:18.915" v="3108" actId="20577"/>
          <ac:spMkLst>
            <pc:docMk/>
            <pc:sldMk cId="373031687" sldId="280"/>
            <ac:spMk id="6" creationId="{2FC148E4-AFCD-4B9C-81C3-DA5CFC2868D8}"/>
          </ac:spMkLst>
        </pc:spChg>
      </pc:sldChg>
      <pc:sldChg chg="addSp delSp modSp add del mod">
        <pc:chgData name="Homura Nagato" userId="3934d79a7d41eaf5" providerId="LiveId" clId="{E89A2AA3-AD8F-445A-990B-53B9B16286C1}" dt="2020-03-15T19:55:48.488" v="4693" actId="47"/>
        <pc:sldMkLst>
          <pc:docMk/>
          <pc:sldMk cId="510726272" sldId="281"/>
        </pc:sldMkLst>
        <pc:spChg chg="mod">
          <ac:chgData name="Homura Nagato" userId="3934d79a7d41eaf5" providerId="LiveId" clId="{E89A2AA3-AD8F-445A-990B-53B9B16286C1}" dt="2020-03-15T19:53:58.927" v="4627" actId="20577"/>
          <ac:spMkLst>
            <pc:docMk/>
            <pc:sldMk cId="510726272" sldId="281"/>
            <ac:spMk id="2" creationId="{07E6F7E7-F4D8-4E9E-A093-930A4894DA61}"/>
          </ac:spMkLst>
        </pc:spChg>
        <pc:spChg chg="mod">
          <ac:chgData name="Homura Nagato" userId="3934d79a7d41eaf5" providerId="LiveId" clId="{E89A2AA3-AD8F-445A-990B-53B9B16286C1}" dt="2020-03-15T19:54:05.022" v="4630" actId="20577"/>
          <ac:spMkLst>
            <pc:docMk/>
            <pc:sldMk cId="510726272" sldId="281"/>
            <ac:spMk id="3" creationId="{B90832B5-968B-4E50-AA91-FA914E291684}"/>
          </ac:spMkLst>
        </pc:spChg>
        <pc:spChg chg="add del mod">
          <ac:chgData name="Homura Nagato" userId="3934d79a7d41eaf5" providerId="LiveId" clId="{E89A2AA3-AD8F-445A-990B-53B9B16286C1}" dt="2020-03-13T17:50:11.248" v="3346" actId="478"/>
          <ac:spMkLst>
            <pc:docMk/>
            <pc:sldMk cId="510726272" sldId="281"/>
            <ac:spMk id="4" creationId="{23DEA4DB-C886-4926-A982-D60F160D79B6}"/>
          </ac:spMkLst>
        </pc:spChg>
        <pc:spChg chg="add del mod">
          <ac:chgData name="Homura Nagato" userId="3934d79a7d41eaf5" providerId="LiveId" clId="{E89A2AA3-AD8F-445A-990B-53B9B16286C1}" dt="2020-03-15T19:42:11.682" v="4532"/>
          <ac:spMkLst>
            <pc:docMk/>
            <pc:sldMk cId="510726272" sldId="281"/>
            <ac:spMk id="5" creationId="{BDBE22E9-3303-4E63-8F87-193E7BA6E167}"/>
          </ac:spMkLst>
        </pc:spChg>
      </pc:sldChg>
      <pc:sldChg chg="addSp delSp modSp add mod">
        <pc:chgData name="Homura Nagato" userId="3934d79a7d41eaf5" providerId="LiveId" clId="{E89A2AA3-AD8F-445A-990B-53B9B16286C1}" dt="2020-03-15T19:51:40.442" v="4593"/>
        <pc:sldMkLst>
          <pc:docMk/>
          <pc:sldMk cId="3516040380" sldId="282"/>
        </pc:sldMkLst>
        <pc:spChg chg="mod">
          <ac:chgData name="Homura Nagato" userId="3934d79a7d41eaf5" providerId="LiveId" clId="{E89A2AA3-AD8F-445A-990B-53B9B16286C1}" dt="2020-03-15T19:51:40.442" v="4593"/>
          <ac:spMkLst>
            <pc:docMk/>
            <pc:sldMk cId="3516040380" sldId="282"/>
            <ac:spMk id="2" creationId="{F25D82D2-4F20-4E3E-9CA1-95CAE00D87E6}"/>
          </ac:spMkLst>
        </pc:spChg>
        <pc:spChg chg="del mod">
          <ac:chgData name="Homura Nagato" userId="3934d79a7d41eaf5" providerId="LiveId" clId="{E89A2AA3-AD8F-445A-990B-53B9B16286C1}" dt="2020-03-15T19:13:07.001" v="3618" actId="3680"/>
          <ac:spMkLst>
            <pc:docMk/>
            <pc:sldMk cId="3516040380" sldId="282"/>
            <ac:spMk id="3" creationId="{BE9BBF69-E556-4DDE-B032-BCC7AC01148E}"/>
          </ac:spMkLst>
        </pc:spChg>
        <pc:spChg chg="add mod">
          <ac:chgData name="Homura Nagato" userId="3934d79a7d41eaf5" providerId="LiveId" clId="{E89A2AA3-AD8F-445A-990B-53B9B16286C1}" dt="2020-03-15T19:29:12.980" v="4280" actId="20577"/>
          <ac:spMkLst>
            <pc:docMk/>
            <pc:sldMk cId="3516040380" sldId="282"/>
            <ac:spMk id="6" creationId="{204E7E16-202C-4F1B-86D2-73055EB10EF8}"/>
          </ac:spMkLst>
        </pc:spChg>
        <pc:graphicFrameChg chg="add mod ord modGraphic">
          <ac:chgData name="Homura Nagato" userId="3934d79a7d41eaf5" providerId="LiveId" clId="{E89A2AA3-AD8F-445A-990B-53B9B16286C1}" dt="2020-03-15T19:40:01.130" v="4480" actId="113"/>
          <ac:graphicFrameMkLst>
            <pc:docMk/>
            <pc:sldMk cId="3516040380" sldId="282"/>
            <ac:graphicFrameMk id="4" creationId="{07B81210-FB18-4499-B5B6-17C6FEA34D2D}"/>
          </ac:graphicFrameMkLst>
        </pc:graphicFrameChg>
        <pc:picChg chg="add del mod">
          <ac:chgData name="Homura Nagato" userId="3934d79a7d41eaf5" providerId="LiveId" clId="{E89A2AA3-AD8F-445A-990B-53B9B16286C1}" dt="2020-03-15T19:22:37.722" v="3962" actId="478"/>
          <ac:picMkLst>
            <pc:docMk/>
            <pc:sldMk cId="3516040380" sldId="282"/>
            <ac:picMk id="7" creationId="{8FAF1D17-8189-4F85-848C-24D7CA7F98B6}"/>
          </ac:picMkLst>
        </pc:picChg>
        <pc:picChg chg="add mod">
          <ac:chgData name="Homura Nagato" userId="3934d79a7d41eaf5" providerId="LiveId" clId="{E89A2AA3-AD8F-445A-990B-53B9B16286C1}" dt="2020-03-15T19:22:49.005" v="3965" actId="1076"/>
          <ac:picMkLst>
            <pc:docMk/>
            <pc:sldMk cId="3516040380" sldId="282"/>
            <ac:picMk id="8" creationId="{45DE9044-C19B-45B2-8CF2-F0FF8DABBD81}"/>
          </ac:picMkLst>
        </pc:picChg>
      </pc:sldChg>
      <pc:sldChg chg="modSp add mod">
        <pc:chgData name="Homura Nagato" userId="3934d79a7d41eaf5" providerId="LiveId" clId="{E89A2AA3-AD8F-445A-990B-53B9B16286C1}" dt="2020-03-15T19:35:16.735" v="4329" actId="113"/>
        <pc:sldMkLst>
          <pc:docMk/>
          <pc:sldMk cId="3845870956" sldId="283"/>
        </pc:sldMkLst>
        <pc:spChg chg="mod">
          <ac:chgData name="Homura Nagato" userId="3934d79a7d41eaf5" providerId="LiveId" clId="{E89A2AA3-AD8F-445A-990B-53B9B16286C1}" dt="2020-03-15T19:33:48.953" v="4313" actId="1076"/>
          <ac:spMkLst>
            <pc:docMk/>
            <pc:sldMk cId="3845870956" sldId="283"/>
            <ac:spMk id="2" creationId="{1018817A-EA08-430A-B28C-75D937596CDB}"/>
          </ac:spMkLst>
        </pc:spChg>
        <pc:spChg chg="mod">
          <ac:chgData name="Homura Nagato" userId="3934d79a7d41eaf5" providerId="LiveId" clId="{E89A2AA3-AD8F-445A-990B-53B9B16286C1}" dt="2020-03-15T19:35:06.077" v="4328" actId="113"/>
          <ac:spMkLst>
            <pc:docMk/>
            <pc:sldMk cId="3845870956" sldId="283"/>
            <ac:spMk id="5" creationId="{0D045B2E-816C-4AA0-9D54-E4913FBC62D3}"/>
          </ac:spMkLst>
        </pc:spChg>
        <pc:spChg chg="mod">
          <ac:chgData name="Homura Nagato" userId="3934d79a7d41eaf5" providerId="LiveId" clId="{E89A2AA3-AD8F-445A-990B-53B9B16286C1}" dt="2020-03-15T19:35:16.735" v="4329" actId="113"/>
          <ac:spMkLst>
            <pc:docMk/>
            <pc:sldMk cId="3845870956" sldId="283"/>
            <ac:spMk id="6" creationId="{2FC148E4-AFCD-4B9C-81C3-DA5CFC2868D8}"/>
          </ac:spMkLst>
        </pc:spChg>
      </pc:sldChg>
      <pc:sldChg chg="modSp add del mod ord">
        <pc:chgData name="Homura Nagato" userId="3934d79a7d41eaf5" providerId="LiveId" clId="{E89A2AA3-AD8F-445A-990B-53B9B16286C1}" dt="2020-03-15T19:55:00.441" v="4692" actId="47"/>
        <pc:sldMkLst>
          <pc:docMk/>
          <pc:sldMk cId="110648803" sldId="284"/>
        </pc:sldMkLst>
        <pc:spChg chg="mod">
          <ac:chgData name="Homura Nagato" userId="3934d79a7d41eaf5" providerId="LiveId" clId="{E89A2AA3-AD8F-445A-990B-53B9B16286C1}" dt="2020-03-15T19:53:26.319" v="4612" actId="20577"/>
          <ac:spMkLst>
            <pc:docMk/>
            <pc:sldMk cId="110648803" sldId="284"/>
            <ac:spMk id="2" creationId="{725A8B04-3C60-4C58-B76F-F1738F7DD875}"/>
          </ac:spMkLst>
        </pc:spChg>
      </pc:sldChg>
      <pc:sldChg chg="modSp add del mod">
        <pc:chgData name="Homura Nagato" userId="3934d79a7d41eaf5" providerId="LiveId" clId="{E89A2AA3-AD8F-445A-990B-53B9B16286C1}" dt="2020-03-15T19:54:56.560" v="4691" actId="47"/>
        <pc:sldMkLst>
          <pc:docMk/>
          <pc:sldMk cId="1692780630" sldId="285"/>
        </pc:sldMkLst>
        <pc:spChg chg="mod">
          <ac:chgData name="Homura Nagato" userId="3934d79a7d41eaf5" providerId="LiveId" clId="{E89A2AA3-AD8F-445A-990B-53B9B16286C1}" dt="2020-03-15T19:54:28.724" v="4635" actId="20577"/>
          <ac:spMkLst>
            <pc:docMk/>
            <pc:sldMk cId="1692780630" sldId="285"/>
            <ac:spMk id="2" creationId="{C6C36A16-B8F1-4ECB-B164-0FFCFA523147}"/>
          </ac:spMkLst>
        </pc:spChg>
        <pc:spChg chg="mod">
          <ac:chgData name="Homura Nagato" userId="3934d79a7d41eaf5" providerId="LiveId" clId="{E89A2AA3-AD8F-445A-990B-53B9B16286C1}" dt="2020-03-15T19:54:45.356" v="4690" actId="20577"/>
          <ac:spMkLst>
            <pc:docMk/>
            <pc:sldMk cId="1692780630" sldId="285"/>
            <ac:spMk id="3" creationId="{72F613F3-B587-4AAB-B680-6A627111AE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6471-BBD2-4615-9577-AD29D37AB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AF46F-5C51-4DEB-801A-405BA2219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C739D2-FB53-4FFA-B4A0-4DB47544844A}"/>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5" name="Footer Placeholder 4">
            <a:extLst>
              <a:ext uri="{FF2B5EF4-FFF2-40B4-BE49-F238E27FC236}">
                <a16:creationId xmlns:a16="http://schemas.microsoft.com/office/drawing/2014/main" id="{F4B004D8-74CA-4A1D-8EC8-197A9FEEA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500E2-5C6D-428C-B900-CB923EA5CAB1}"/>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299578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AFC2-BCC4-4FC2-944A-F5DF84DBD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A31B3-898A-40BE-9E89-5FE958F15E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6F102-1944-4C01-A534-223EA047379F}"/>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5" name="Footer Placeholder 4">
            <a:extLst>
              <a:ext uri="{FF2B5EF4-FFF2-40B4-BE49-F238E27FC236}">
                <a16:creationId xmlns:a16="http://schemas.microsoft.com/office/drawing/2014/main" id="{FEC769CF-4766-4BCE-8089-4B63B055E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4FCFA-08F8-46ED-9B0B-9DBB501329EF}"/>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74671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36BEF-2005-476B-A50B-D6092AE93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EF749-6638-4E19-BD18-8CE631649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983D9-18B2-4C60-A75B-0E4AE99237EB}"/>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5" name="Footer Placeholder 4">
            <a:extLst>
              <a:ext uri="{FF2B5EF4-FFF2-40B4-BE49-F238E27FC236}">
                <a16:creationId xmlns:a16="http://schemas.microsoft.com/office/drawing/2014/main" id="{FCA13944-8739-45C8-94C0-10FE397A2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957A5-D29B-4482-91C4-55067267D6F5}"/>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386310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4CD5-353A-433F-8B5B-64689C50C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2C1F8-420E-4AE2-B3DC-C245A9024C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E05F2-8ABB-4C5F-94AB-8FF83AA2DE8F}"/>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5" name="Footer Placeholder 4">
            <a:extLst>
              <a:ext uri="{FF2B5EF4-FFF2-40B4-BE49-F238E27FC236}">
                <a16:creationId xmlns:a16="http://schemas.microsoft.com/office/drawing/2014/main" id="{7FABBA5A-8F1A-42E1-A616-3FC1913DF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63815-A1BC-4052-805C-6555D3086BF7}"/>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401467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62D9-60F3-45CF-97B6-E393B8036B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A7511-D24A-4EF4-97B4-D95AA5DCE8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F28B4-98B8-433E-A96D-C96F87E9D5AF}"/>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5" name="Footer Placeholder 4">
            <a:extLst>
              <a:ext uri="{FF2B5EF4-FFF2-40B4-BE49-F238E27FC236}">
                <a16:creationId xmlns:a16="http://schemas.microsoft.com/office/drawing/2014/main" id="{303010A3-C7FC-4CD6-B9A6-4FE57AA59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73794-0C47-4A4C-98DE-FDC43421E6EA}"/>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243248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CACE-9205-49EB-82DD-C0209D52A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35CD5-134C-484B-B5AE-C4C3D3BD2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5F3F25-0E3F-4C51-9D07-7BEE16741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8440C8-19E2-44EA-BC9A-AE72770AD0C4}"/>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6" name="Footer Placeholder 5">
            <a:extLst>
              <a:ext uri="{FF2B5EF4-FFF2-40B4-BE49-F238E27FC236}">
                <a16:creationId xmlns:a16="http://schemas.microsoft.com/office/drawing/2014/main" id="{B428CDB0-735A-4AB9-8D6F-EBDB3EF0C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B21B0-6519-4BAE-A67C-A0CBDEDFE118}"/>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252915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9728-0B14-49B1-9A61-4660EE5AB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D00FC-CD75-4C45-8A0A-192F4DA0D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0B637-CA53-4496-A84C-F2CE426FB6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BB47EA-26B8-42B7-B72D-9DE50156A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265B21-6D8E-427F-87AA-8C78AB5A28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17CB8-14A6-4E47-9225-DD3D2AFE218E}"/>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8" name="Footer Placeholder 7">
            <a:extLst>
              <a:ext uri="{FF2B5EF4-FFF2-40B4-BE49-F238E27FC236}">
                <a16:creationId xmlns:a16="http://schemas.microsoft.com/office/drawing/2014/main" id="{2D41EEB7-2CA6-48FD-9705-F382BEC048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EF0C32-A26D-476B-937D-60F9F9D7C77F}"/>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396169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C267-88C2-4F12-8EB9-846A27FDD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9BBA6-D59D-4115-816B-42FF97CDAB00}"/>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4" name="Footer Placeholder 3">
            <a:extLst>
              <a:ext uri="{FF2B5EF4-FFF2-40B4-BE49-F238E27FC236}">
                <a16:creationId xmlns:a16="http://schemas.microsoft.com/office/drawing/2014/main" id="{1475B57E-C12A-4B80-A7E7-0518859573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14A70-0C43-4B3E-942E-B0C43EDD178C}"/>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286131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A523D-DFB4-41C4-87EF-A5448D4657CD}"/>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3" name="Footer Placeholder 2">
            <a:extLst>
              <a:ext uri="{FF2B5EF4-FFF2-40B4-BE49-F238E27FC236}">
                <a16:creationId xmlns:a16="http://schemas.microsoft.com/office/drawing/2014/main" id="{1A036B1B-E118-4DBD-96D0-2C7BFEC6D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6EA27-8CF5-4CC3-B45D-07645D806BBE}"/>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52957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BA8B-51E6-473F-A1E7-037257130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A3566-A522-4425-80C2-A0AEA4590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37990-8F31-465A-9C0B-C4B117F36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7D874-3A1D-4798-A21F-251E63DF2C2E}"/>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6" name="Footer Placeholder 5">
            <a:extLst>
              <a:ext uri="{FF2B5EF4-FFF2-40B4-BE49-F238E27FC236}">
                <a16:creationId xmlns:a16="http://schemas.microsoft.com/office/drawing/2014/main" id="{70C1B58D-02DA-48D9-8765-C75099863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82082-265E-419B-9C38-6D16D8286472}"/>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267585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EA75-21E6-4365-930A-A4B97637EE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7E539E-0F76-446F-8488-2DD6894AB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07670-B35B-426F-B016-97B528323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34D59-9DC4-4CBF-ACFD-672652315556}"/>
              </a:ext>
            </a:extLst>
          </p:cNvPr>
          <p:cNvSpPr>
            <a:spLocks noGrp="1"/>
          </p:cNvSpPr>
          <p:nvPr>
            <p:ph type="dt" sz="half" idx="10"/>
          </p:nvPr>
        </p:nvSpPr>
        <p:spPr/>
        <p:txBody>
          <a:bodyPr/>
          <a:lstStyle/>
          <a:p>
            <a:fld id="{EAB081D2-5A2F-4A6E-96D5-FA3706C0D91C}" type="datetimeFigureOut">
              <a:rPr lang="en-US" smtClean="0"/>
              <a:t>3/11/2020</a:t>
            </a:fld>
            <a:endParaRPr lang="en-US"/>
          </a:p>
        </p:txBody>
      </p:sp>
      <p:sp>
        <p:nvSpPr>
          <p:cNvPr id="6" name="Footer Placeholder 5">
            <a:extLst>
              <a:ext uri="{FF2B5EF4-FFF2-40B4-BE49-F238E27FC236}">
                <a16:creationId xmlns:a16="http://schemas.microsoft.com/office/drawing/2014/main" id="{A98AE866-1C77-4E9B-ADDE-FDCFE7084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8990E-C4AD-453B-A52E-1BFACE07A7DD}"/>
              </a:ext>
            </a:extLst>
          </p:cNvPr>
          <p:cNvSpPr>
            <a:spLocks noGrp="1"/>
          </p:cNvSpPr>
          <p:nvPr>
            <p:ph type="sldNum" sz="quarter" idx="12"/>
          </p:nvPr>
        </p:nvSpPr>
        <p:spPr/>
        <p:txBody>
          <a:bodyPr/>
          <a:lstStyle/>
          <a:p>
            <a:fld id="{DC358A0F-650E-46C2-AF9F-D70D5EE33750}" type="slidenum">
              <a:rPr lang="en-US" smtClean="0"/>
              <a:t>‹#›</a:t>
            </a:fld>
            <a:endParaRPr lang="en-US"/>
          </a:p>
        </p:txBody>
      </p:sp>
    </p:spTree>
    <p:extLst>
      <p:ext uri="{BB962C8B-B14F-4D97-AF65-F5344CB8AC3E}">
        <p14:creationId xmlns:p14="http://schemas.microsoft.com/office/powerpoint/2010/main" val="6876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7CC37-3E47-4B9C-BC11-6A023242B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DAECF3-656F-4C20-A542-FA048D06A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633CF-7274-4BDE-843C-42B022FCC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081D2-5A2F-4A6E-96D5-FA3706C0D91C}" type="datetimeFigureOut">
              <a:rPr lang="en-US" smtClean="0"/>
              <a:t>3/11/2020</a:t>
            </a:fld>
            <a:endParaRPr lang="en-US"/>
          </a:p>
        </p:txBody>
      </p:sp>
      <p:sp>
        <p:nvSpPr>
          <p:cNvPr id="5" name="Footer Placeholder 4">
            <a:extLst>
              <a:ext uri="{FF2B5EF4-FFF2-40B4-BE49-F238E27FC236}">
                <a16:creationId xmlns:a16="http://schemas.microsoft.com/office/drawing/2014/main" id="{8C3377E2-07DA-404C-B540-8F4925CAD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A758A7-D8DE-4898-914E-5379F2DC01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58A0F-650E-46C2-AF9F-D70D5EE33750}" type="slidenum">
              <a:rPr lang="en-US" smtClean="0"/>
              <a:t>‹#›</a:t>
            </a:fld>
            <a:endParaRPr lang="en-US"/>
          </a:p>
        </p:txBody>
      </p:sp>
    </p:spTree>
    <p:extLst>
      <p:ext uri="{BB962C8B-B14F-4D97-AF65-F5344CB8AC3E}">
        <p14:creationId xmlns:p14="http://schemas.microsoft.com/office/powerpoint/2010/main" val="379024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rover.allenai.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5772-1489-4AD3-9244-94A85E732FCA}"/>
              </a:ext>
            </a:extLst>
          </p:cNvPr>
          <p:cNvSpPr>
            <a:spLocks noGrp="1"/>
          </p:cNvSpPr>
          <p:nvPr>
            <p:ph type="ctrTitle"/>
          </p:nvPr>
        </p:nvSpPr>
        <p:spPr/>
        <p:txBody>
          <a:bodyPr/>
          <a:lstStyle/>
          <a:p>
            <a:r>
              <a:rPr lang="en-US" dirty="0"/>
              <a:t>Grover: a new voice</a:t>
            </a:r>
          </a:p>
        </p:txBody>
      </p:sp>
      <p:sp>
        <p:nvSpPr>
          <p:cNvPr id="3" name="Subtitle 2">
            <a:extLst>
              <a:ext uri="{FF2B5EF4-FFF2-40B4-BE49-F238E27FC236}">
                <a16:creationId xmlns:a16="http://schemas.microsoft.com/office/drawing/2014/main" id="{804401D7-3FFA-4A51-84C3-B51FD9D391FE}"/>
              </a:ext>
            </a:extLst>
          </p:cNvPr>
          <p:cNvSpPr>
            <a:spLocks noGrp="1"/>
          </p:cNvSpPr>
          <p:nvPr>
            <p:ph type="subTitle" idx="1"/>
          </p:nvPr>
        </p:nvSpPr>
        <p:spPr/>
        <p:txBody>
          <a:bodyPr/>
          <a:lstStyle/>
          <a:p>
            <a:r>
              <a:rPr lang="en-US" dirty="0"/>
              <a:t>Matthew McAvoy</a:t>
            </a:r>
          </a:p>
          <a:p>
            <a:r>
              <a:rPr lang="en-US" dirty="0"/>
              <a:t>2020.03.16</a:t>
            </a:r>
          </a:p>
          <a:p>
            <a:r>
              <a:rPr lang="en-US" sz="1800" dirty="0">
                <a:hlinkClick r:id="rId2"/>
              </a:rPr>
              <a:t>https://grover.allenai.org</a:t>
            </a:r>
            <a:endParaRPr lang="en-US" sz="1800" dirty="0"/>
          </a:p>
          <a:p>
            <a:endParaRPr lang="en-US" dirty="0"/>
          </a:p>
          <a:p>
            <a:endParaRPr lang="en-US" dirty="0"/>
          </a:p>
          <a:p>
            <a:endParaRPr lang="en-US" dirty="0"/>
          </a:p>
        </p:txBody>
      </p:sp>
    </p:spTree>
    <p:extLst>
      <p:ext uri="{BB962C8B-B14F-4D97-AF65-F5344CB8AC3E}">
        <p14:creationId xmlns:p14="http://schemas.microsoft.com/office/powerpoint/2010/main" val="130025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045B2E-816C-4AA0-9D54-E4913FBC62D3}"/>
              </a:ext>
            </a:extLst>
          </p:cNvPr>
          <p:cNvSpPr txBox="1"/>
          <p:nvPr/>
        </p:nvSpPr>
        <p:spPr>
          <a:xfrm>
            <a:off x="838200" y="1662283"/>
            <a:ext cx="10515600" cy="1200329"/>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100 examples</a:t>
            </a:r>
          </a:p>
          <a:p>
            <a:r>
              <a:rPr lang="en-US" sz="1600" dirty="0"/>
              <a:t>Donald J. Trump&lt;|</a:t>
            </a:r>
            <a:r>
              <a:rPr lang="en-US" sz="1600" dirty="0" err="1"/>
              <a:t>endofauthors</a:t>
            </a:r>
            <a:r>
              <a:rPr lang="en-US" sz="1600" dirty="0"/>
              <a:t>|&gt;&lt;|</a:t>
            </a:r>
            <a:r>
              <a:rPr lang="en-US" sz="1600" dirty="0" err="1"/>
              <a:t>begintitle</a:t>
            </a:r>
            <a:r>
              <a:rPr lang="en-US" sz="1600" dirty="0"/>
              <a:t>|&gt;Donald J. Trump Tue Feb 21 22:07:16 +0000 2020&lt;|</a:t>
            </a:r>
            <a:r>
              <a:rPr lang="en-US" sz="1600" dirty="0" err="1"/>
              <a:t>endoftitle</a:t>
            </a:r>
            <a:r>
              <a:rPr lang="en-US" sz="1600" dirty="0"/>
              <a:t>|&gt;&lt;|</a:t>
            </a:r>
            <a:r>
              <a:rPr lang="en-US" sz="1600" dirty="0" err="1"/>
              <a:t>beginarticle</a:t>
            </a:r>
            <a:r>
              <a:rPr lang="en-US" sz="1600" dirty="0"/>
              <a:t>|&gt;RT @Ratto1858: @POTUS @</a:t>
            </a:r>
            <a:r>
              <a:rPr lang="en-US" sz="1600" dirty="0" err="1"/>
              <a:t>realDonaldTrump</a:t>
            </a:r>
            <a:r>
              <a:rPr lang="en-US" sz="1600" dirty="0"/>
              <a:t> He seems to have latched onto John Arpaio's tape by attacking him again and again. https://t.co/i9X0KwRsVGa&lt;|endofarticle|&gt;&lt;|endoftext|&gt;</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3069659"/>
            <a:ext cx="10515600" cy="1200329"/>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123 examples</a:t>
            </a:r>
          </a:p>
          <a:p>
            <a:r>
              <a:rPr lang="en-US" sz="1600" dirty="0"/>
              <a:t>Donald J. Trump&lt;|</a:t>
            </a:r>
            <a:r>
              <a:rPr lang="en-US" sz="1600" dirty="0" err="1"/>
              <a:t>endofauthors</a:t>
            </a:r>
            <a:r>
              <a:rPr lang="en-US" sz="1600" dirty="0"/>
              <a:t>|&gt;&lt;|</a:t>
            </a:r>
            <a:r>
              <a:rPr lang="en-US" sz="1600" dirty="0" err="1"/>
              <a:t>begintitle</a:t>
            </a:r>
            <a:r>
              <a:rPr lang="en-US" sz="1600" dirty="0"/>
              <a:t>|&gt;Donald J. Trump Tue Feb 21 22:07:16 +0000 2020&lt;|</a:t>
            </a:r>
            <a:r>
              <a:rPr lang="en-US" sz="1600" dirty="0" err="1"/>
              <a:t>endoftitle</a:t>
            </a:r>
            <a:r>
              <a:rPr lang="en-US" sz="1600" dirty="0"/>
              <a:t>|&gt;&lt;|</a:t>
            </a:r>
            <a:r>
              <a:rPr lang="en-US" sz="1600" dirty="0" err="1"/>
              <a:t>beginarticle</a:t>
            </a:r>
            <a:r>
              <a:rPr lang="en-US" sz="1600" dirty="0"/>
              <a:t>|&gt;RT @Ratto1859: @Ratto1859: Why is 735 votes true for TRUMP all day? https://t.co/u56KzMXnCX#POTUS2020&lt;|endofarticle|&gt;&lt;|endoftext|&gt;&lt;|be </a:t>
            </a:r>
          </a:p>
        </p:txBody>
      </p:sp>
      <p:sp>
        <p:nvSpPr>
          <p:cNvPr id="10" name="Title 1">
            <a:extLst>
              <a:ext uri="{FF2B5EF4-FFF2-40B4-BE49-F238E27FC236}">
                <a16:creationId xmlns:a16="http://schemas.microsoft.com/office/drawing/2014/main" id="{D31EB3E0-FB7E-46F2-A346-249A08BD6EF1}"/>
              </a:ext>
            </a:extLst>
          </p:cNvPr>
          <p:cNvSpPr>
            <a:spLocks noGrp="1"/>
          </p:cNvSpPr>
          <p:nvPr>
            <p:ph type="title"/>
          </p:nvPr>
        </p:nvSpPr>
        <p:spPr>
          <a:xfrm>
            <a:off x="838200" y="365125"/>
            <a:ext cx="10515600" cy="1325563"/>
          </a:xfrm>
        </p:spPr>
        <p:txBody>
          <a:bodyPr/>
          <a:lstStyle/>
          <a:p>
            <a:r>
              <a:rPr lang="en-US" dirty="0" err="1"/>
              <a:t>realdonaldtrump</a:t>
            </a:r>
            <a:r>
              <a:rPr lang="en-US" dirty="0"/>
              <a:t> generation</a:t>
            </a:r>
          </a:p>
        </p:txBody>
      </p:sp>
    </p:spTree>
    <p:extLst>
      <p:ext uri="{BB962C8B-B14F-4D97-AF65-F5344CB8AC3E}">
        <p14:creationId xmlns:p14="http://schemas.microsoft.com/office/powerpoint/2010/main" val="391769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lstStyle/>
          <a:p>
            <a:r>
              <a:rPr lang="en-US" dirty="0" err="1"/>
              <a:t>realdonaldtrump</a:t>
            </a:r>
            <a:r>
              <a:rPr lang="en-US" dirty="0"/>
              <a:t> tweets</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954107"/>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|&gt;02-23-2020&lt;|</a:t>
            </a:r>
            <a:r>
              <a:rPr lang="en-US" sz="1400" dirty="0" err="1"/>
              <a:t>endofdate</a:t>
            </a:r>
            <a:r>
              <a:rPr lang="en-US" sz="1400" dirty="0"/>
              <a:t>|&gt;&lt;|</a:t>
            </a:r>
            <a:r>
              <a:rPr lang="en-US" sz="1400" dirty="0" err="1"/>
              <a:t>beginauthors</a:t>
            </a:r>
            <a:r>
              <a:rPr lang="en-US" sz="1400" dirty="0"/>
              <a:t>|&gt;Donald J. Trump&lt;|</a:t>
            </a:r>
            <a:r>
              <a:rPr lang="en-US" sz="1400" dirty="0" err="1"/>
              <a:t>endofauthors</a:t>
            </a:r>
            <a:r>
              <a:rPr lang="en-US" sz="1400" dirty="0"/>
              <a:t>|&gt;&lt;|</a:t>
            </a:r>
            <a:r>
              <a:rPr lang="en-US" sz="1400" dirty="0" err="1"/>
              <a:t>begintitle</a:t>
            </a:r>
            <a:r>
              <a:rPr lang="en-US" sz="1400" dirty="0"/>
              <a:t>|&gt;Donald J. Trump Sun Feb 23 18:45:26 +0000 2020&lt;|</a:t>
            </a:r>
            <a:r>
              <a:rPr lang="en-US" sz="1400" dirty="0" err="1"/>
              <a:t>endoft</a:t>
            </a:r>
            <a:r>
              <a:rPr lang="en-US" sz="1400" dirty="0"/>
              <a:t>\</a:t>
            </a:r>
            <a:r>
              <a:rPr lang="en-US" sz="1400" dirty="0" err="1"/>
              <a:t>itle</a:t>
            </a:r>
            <a:r>
              <a:rPr lang="en-US" sz="1400" dirty="0"/>
              <a:t>|&gt;&lt;|</a:t>
            </a:r>
            <a:r>
              <a:rPr lang="en-US" sz="1400" dirty="0" err="1"/>
              <a:t>beginarticle</a:t>
            </a:r>
            <a:r>
              <a:rPr lang="en-US" sz="1400" dirty="0"/>
              <a:t>|&gt;Are any Democrat operatives, the DNC, or Crooked Hillary Clinton, blaming Russia, Russia, Russia for the Bernie </a:t>
            </a:r>
            <a:r>
              <a:rPr lang="en-US" sz="1400" dirty="0" err="1"/>
              <a:t>Sanâ</a:t>
            </a:r>
            <a:r>
              <a:rPr lang="en-US" sz="1400" dirty="0"/>
              <a:t>\200¦ https://t.co/lakRsSx7GN&lt;|endofarticle|&gt;&lt;|end,oftext|&gt;</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2557930"/>
            <a:ext cx="10515600" cy="523220"/>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r>
              <a:rPr lang="en-US" sz="1400" dirty="0"/>
              <a:t>"Are any Democrat operatives, the DNC, or Crooked Hillary Clinton, blaming Russia, Russia, Russia for the Bernie San… https://t.co/lakRsSx7GN",Sun Feb 23 18:45:26 +0000 2020,Donald J. Trump,realDonaldTrump,73120517,47,True,,28341,111538</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3534419"/>
            <a:ext cx="10515600" cy="954107"/>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|&gt;02-21-2020&lt;|</a:t>
            </a:r>
            <a:r>
              <a:rPr lang="en-US" sz="1400" dirty="0" err="1"/>
              <a:t>endofdate</a:t>
            </a:r>
            <a:r>
              <a:rPr lang="en-US" sz="1400" dirty="0"/>
              <a:t>|&gt;&lt;|</a:t>
            </a:r>
            <a:r>
              <a:rPr lang="en-US" sz="1400" dirty="0" err="1"/>
              <a:t>beginauthors</a:t>
            </a:r>
            <a:r>
              <a:rPr lang="en-US" sz="1400" dirty="0"/>
              <a:t>|&gt;Donald J. Trump&lt;|</a:t>
            </a:r>
            <a:r>
              <a:rPr lang="en-US" sz="1400" dirty="0" err="1"/>
              <a:t>endofauthors</a:t>
            </a:r>
            <a:r>
              <a:rPr lang="en-US" sz="1400" dirty="0"/>
              <a:t>|&gt;&lt;|</a:t>
            </a:r>
            <a:r>
              <a:rPr lang="en-US" sz="1400" dirty="0" err="1"/>
              <a:t>begintitle</a:t>
            </a:r>
            <a:r>
              <a:rPr lang="en-US" sz="1400" dirty="0"/>
              <a:t>|&gt;Donald J. Trump Fri Feb 21 02:19:49 +0000 2020&lt;|</a:t>
            </a:r>
            <a:r>
              <a:rPr lang="en-US" sz="1400" dirty="0" err="1"/>
              <a:t>endoft</a:t>
            </a:r>
            <a:r>
              <a:rPr lang="en-US" sz="1400" dirty="0"/>
              <a:t>\</a:t>
            </a:r>
            <a:r>
              <a:rPr lang="en-US" sz="1400" dirty="0" err="1"/>
              <a:t>itle</a:t>
            </a:r>
            <a:r>
              <a:rPr lang="en-US" sz="1400" dirty="0"/>
              <a:t>|&gt;&lt;|</a:t>
            </a:r>
            <a:r>
              <a:rPr lang="en-US" sz="1400" dirty="0" err="1"/>
              <a:t>beginarticle</a:t>
            </a:r>
            <a:r>
              <a:rPr lang="en-US" sz="1400" dirty="0"/>
              <a:t>|&gt;I was thrilled to be back in Colorado Springs tonight, beneath the majestic peaks of the Rocky Mountains, with </a:t>
            </a:r>
            <a:r>
              <a:rPr lang="en-US" sz="1400" dirty="0" err="1"/>
              <a:t>thouâ</a:t>
            </a:r>
            <a:r>
              <a:rPr lang="en-US" sz="1400" dirty="0"/>
              <a:t>\200¦ https://t.co/iHMHLdS82W&lt;|endofarticle|&gt;&lt;|end\oftext|&gt;</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4941795"/>
            <a:ext cx="10515600" cy="523220"/>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r>
              <a:rPr lang="en-US" sz="1400" dirty="0"/>
              <a:t>"I was thrilled to be back in Colorado Springs tonight, beneath the majestic peaks of the Rocky Mountains, with thou… https://t.co/iHMHLdS82W",Fri Feb 21 02:19:49 +0000 2020,Donald J. Trump,realDonaldTrump,73120518,47,True,,20275,82222</a:t>
            </a:r>
          </a:p>
        </p:txBody>
      </p:sp>
    </p:spTree>
    <p:extLst>
      <p:ext uri="{BB962C8B-B14F-4D97-AF65-F5344CB8AC3E}">
        <p14:creationId xmlns:p14="http://schemas.microsoft.com/office/powerpoint/2010/main" val="405934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lstStyle/>
          <a:p>
            <a:r>
              <a:rPr lang="en-US" dirty="0" err="1"/>
              <a:t>nytimes</a:t>
            </a:r>
            <a:r>
              <a:rPr lang="en-US" dirty="0"/>
              <a:t> generation</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100 examples</a:t>
            </a:r>
          </a:p>
          <a:p>
            <a:r>
              <a:rPr lang="en-US" sz="1400" dirty="0"/>
              <a:t>02-02-2020&lt;|</a:t>
            </a:r>
            <a:r>
              <a:rPr lang="en-US" sz="1400" dirty="0" err="1"/>
              <a:t>endofdate</a:t>
            </a:r>
            <a:r>
              <a:rPr lang="en-US" sz="1400" dirty="0"/>
              <a:t>|&gt;&lt;|</a:t>
            </a:r>
            <a:r>
              <a:rPr lang="en-US" sz="1400" dirty="0" err="1"/>
              <a:t>beginauthors</a:t>
            </a:r>
            <a:r>
              <a:rPr lang="en-US" sz="1400" dirty="0"/>
              <a:t>|&gt;The New York Times Mon Feb 02 21:00:05 +0000 2020&lt;|</a:t>
            </a:r>
            <a:r>
              <a:rPr lang="en-US" sz="1400" dirty="0" err="1"/>
              <a:t>endoftitle</a:t>
            </a:r>
            <a:r>
              <a:rPr lang="en-US" sz="1400" dirty="0"/>
              <a:t>|&gt;&lt;|</a:t>
            </a:r>
            <a:r>
              <a:rPr lang="en-US" sz="1400" dirty="0" err="1"/>
              <a:t>beginarticle</a:t>
            </a:r>
            <a:r>
              <a:rPr lang="en-US" sz="1400" dirty="0"/>
              <a:t>|&gt;Irina Erickson writes that a Sanders supporter asked her what to do when Trump won New Hampshire and Trump won Florida. Now it's up to Sanders to determine what to do. #*&lt;|</a:t>
            </a:r>
            <a:r>
              <a:rPr lang="en-US" sz="1400" dirty="0" err="1"/>
              <a:t>endofarticle</a:t>
            </a:r>
            <a:r>
              <a:rPr lang="en-US" sz="1400" dirty="0"/>
              <a:t>|&gt;&lt;|</a:t>
            </a:r>
            <a:r>
              <a:rPr lang="en-US" sz="1400" dirty="0" err="1"/>
              <a:t>endoftext</a:t>
            </a:r>
            <a:r>
              <a:rPr lang="en-US" sz="1400" dirty="0"/>
              <a:t>|&gt;&lt;|</a:t>
            </a:r>
            <a:r>
              <a:rPr lang="en-US" sz="1400" dirty="0" err="1"/>
              <a:t>begindom</a:t>
            </a:r>
            <a:endParaRPr lang="en-US" sz="1400" dirty="0"/>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2557931"/>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200 examples</a:t>
            </a:r>
          </a:p>
          <a:p>
            <a:r>
              <a:rPr lang="en-US" sz="1400" dirty="0"/>
              <a:t>&lt;|</a:t>
            </a:r>
            <a:r>
              <a:rPr lang="en-US" sz="1400" dirty="0" err="1"/>
              <a:t>endoftext</a:t>
            </a:r>
            <a:r>
              <a:rPr lang="en-US" sz="1400" dirty="0"/>
              <a:t>|&gt;&lt;|</a:t>
            </a:r>
            <a:r>
              <a:rPr lang="en-US" sz="1400" dirty="0" err="1"/>
              <a:t>begintitle</a:t>
            </a:r>
            <a:r>
              <a:rPr lang="en-US" sz="1400" dirty="0"/>
              <a:t>|&gt;The New York Times Wed Feb 05 12:12:05 +0000 2020&lt;|</a:t>
            </a:r>
            <a:r>
              <a:rPr lang="en-US" sz="1400" dirty="0" err="1"/>
              <a:t>endoftitle</a:t>
            </a:r>
            <a:r>
              <a:rPr lang="en-US" sz="1400" dirty="0"/>
              <a:t>|&gt;&lt;|</a:t>
            </a:r>
            <a:r>
              <a:rPr lang="en-US" sz="1400" dirty="0" err="1"/>
              <a:t>beginarticle</a:t>
            </a:r>
            <a:r>
              <a:rPr lang="en-US" sz="1400" dirty="0"/>
              <a:t>|&gt;The Supreme Court on Friday allowed President Trump to clear a backlog of lawsuits filed by a hospital whose cancer patients should be covered by Medicaid. Here are some points in his analysis of the case. https://t.co/kEQ0KxGVcY&lt;|endofarticle|&gt;&lt;|endoftext|&gt;&lt;</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3965307"/>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300 examples</a:t>
            </a:r>
          </a:p>
          <a:p>
            <a:r>
              <a:rPr lang="en-US" sz="1400" dirty="0"/>
              <a:t>The New York Times Sat Jan 14 14:19:29 +0000 2020&lt;|</a:t>
            </a:r>
            <a:r>
              <a:rPr lang="en-US" sz="1400" dirty="0" err="1"/>
              <a:t>endoftitle</a:t>
            </a:r>
            <a:r>
              <a:rPr lang="en-US" sz="1400" dirty="0"/>
              <a:t>|&gt;&lt;|</a:t>
            </a:r>
            <a:r>
              <a:rPr lang="en-US" sz="1400" dirty="0" err="1"/>
              <a:t>beginarticle</a:t>
            </a:r>
            <a:r>
              <a:rPr lang="en-US" sz="1400" dirty="0"/>
              <a:t>|&gt;Facebook has been accused of backing down from </a:t>
            </a:r>
            <a:r>
              <a:rPr lang="en-US" sz="1400" dirty="0" err="1"/>
              <a:t>Trumpâ</a:t>
            </a:r>
            <a:r>
              <a:rPr lang="en-US" sz="1400" dirty="0"/>
              <a:t>\200¦ https://t.co/5TxfNYinY1&lt;|endofarticle|&gt;&lt;|endoftext|&gt;&lt;|begindomain|&gt;twitter&lt;|endofdomain|&gt;&lt;|begindate|&gt;02-14-2020&lt;|endofdate|&gt;&lt;|</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5372683"/>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385 Examples</a:t>
            </a:r>
          </a:p>
          <a:p>
            <a:r>
              <a:rPr lang="en-US" sz="1400" dirty="0"/>
              <a:t>The New York Times Wed Jan 16 16:10:05 +0000 2020&lt;|</a:t>
            </a:r>
            <a:r>
              <a:rPr lang="en-US" sz="1400" dirty="0" err="1"/>
              <a:t>endoftitle</a:t>
            </a:r>
            <a:r>
              <a:rPr lang="en-US" sz="1400" dirty="0"/>
              <a:t>|&gt;&lt;|</a:t>
            </a:r>
            <a:r>
              <a:rPr lang="en-US" sz="1400" dirty="0" err="1"/>
              <a:t>beginarticle</a:t>
            </a:r>
            <a:r>
              <a:rPr lang="en-US" sz="1400" dirty="0"/>
              <a:t>|&gt;RT @</a:t>
            </a:r>
            <a:r>
              <a:rPr lang="en-US" sz="1400" dirty="0" err="1"/>
              <a:t>hannitynyt</a:t>
            </a:r>
            <a:r>
              <a:rPr lang="en-US" sz="1400" dirty="0"/>
              <a:t>: @</a:t>
            </a:r>
            <a:r>
              <a:rPr lang="en-US" sz="1400" dirty="0" err="1"/>
              <a:t>nytpolitics</a:t>
            </a:r>
            <a:r>
              <a:rPr lang="en-US" sz="1400" dirty="0"/>
              <a:t>: In a sign of how far we are stepping up against anti-Venezuelan sentiment, Google is allowing employees in China to withhold updates from </a:t>
            </a:r>
            <a:r>
              <a:rPr lang="en-US" sz="1400" dirty="0" err="1"/>
              <a:t>localâ</a:t>
            </a:r>
            <a:r>
              <a:rPr lang="en-US" sz="1400" dirty="0"/>
              <a:t>\200¦&lt;|</a:t>
            </a:r>
            <a:r>
              <a:rPr lang="en-US" sz="1400" dirty="0" err="1"/>
              <a:t>endofarticle</a:t>
            </a:r>
            <a:r>
              <a:rPr lang="en-US" sz="1400" dirty="0"/>
              <a:t>|&gt;&lt;|</a:t>
            </a:r>
            <a:r>
              <a:rPr lang="en-US" sz="1400" dirty="0" err="1"/>
              <a:t>endoftext</a:t>
            </a:r>
            <a:r>
              <a:rPr lang="en-US" sz="1400" dirty="0"/>
              <a:t>|&gt;&lt;|</a:t>
            </a:r>
            <a:r>
              <a:rPr lang="en-US" sz="1400" dirty="0" err="1"/>
              <a:t>begindomain</a:t>
            </a:r>
            <a:r>
              <a:rPr lang="en-US" sz="1400" dirty="0"/>
              <a:t>|&gt;twitter&lt;|</a:t>
            </a:r>
            <a:r>
              <a:rPr lang="en-US" sz="1400" dirty="0" err="1"/>
              <a:t>endofdomain</a:t>
            </a:r>
            <a:r>
              <a:rPr lang="en-US" sz="1400" dirty="0"/>
              <a:t>|&gt;&lt;</a:t>
            </a:r>
          </a:p>
        </p:txBody>
      </p:sp>
    </p:spTree>
    <p:extLst>
      <p:ext uri="{BB962C8B-B14F-4D97-AF65-F5344CB8AC3E}">
        <p14:creationId xmlns:p14="http://schemas.microsoft.com/office/powerpoint/2010/main" val="198933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lstStyle/>
          <a:p>
            <a:r>
              <a:rPr lang="en-US" dirty="0" err="1"/>
              <a:t>washingtonpost</a:t>
            </a:r>
            <a:r>
              <a:rPr lang="en-US" dirty="0"/>
              <a:t> generation</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100 examples</a:t>
            </a:r>
          </a:p>
          <a:p>
            <a:r>
              <a:rPr lang="en-US" sz="1400" dirty="0"/>
              <a:t>The Washington Post Thu Jan 23 16:05:08 +0000 2020&lt;|</a:t>
            </a:r>
            <a:r>
              <a:rPr lang="en-US" sz="1400" dirty="0" err="1"/>
              <a:t>endoftitle</a:t>
            </a:r>
            <a:r>
              <a:rPr lang="en-US" sz="1400" dirty="0"/>
              <a:t>|&gt;&lt;|</a:t>
            </a:r>
            <a:r>
              <a:rPr lang="en-US" sz="1400" dirty="0" err="1"/>
              <a:t>beginarticle</a:t>
            </a:r>
            <a:r>
              <a:rPr lang="en-US" sz="1400" dirty="0"/>
              <a:t>|&gt;</a:t>
            </a:r>
            <a:r>
              <a:rPr lang="en-US" sz="1400" dirty="0" err="1"/>
              <a:t>Opinion:Monero</a:t>
            </a:r>
            <a:r>
              <a:rPr lang="en-US" sz="1400" dirty="0"/>
              <a:t> getting into big shape https://t.co/DvxNb3Ehbq&lt;|endofarticle|&gt;&lt;|endoftext|&gt;&lt;|begindomain|&gt;twitter&lt;|endofdomain|&gt;&lt;|begindate|&gt;01-23-2020&lt;|endofdate|&gt;&lt;|begina</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2557931"/>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200 examples</a:t>
            </a:r>
          </a:p>
          <a:p>
            <a:r>
              <a:rPr lang="en-US" sz="1400" dirty="0"/>
              <a:t>The Washington Post Thu Jan 30 20:05:08 +0000 2020&lt;|</a:t>
            </a:r>
            <a:r>
              <a:rPr lang="en-US" sz="1400" dirty="0" err="1"/>
              <a:t>endoftitle</a:t>
            </a:r>
            <a:r>
              <a:rPr lang="en-US" sz="1400" dirty="0"/>
              <a:t>|&gt;&lt;|</a:t>
            </a:r>
            <a:r>
              <a:rPr lang="en-US" sz="1400" dirty="0" err="1"/>
              <a:t>beginarticle</a:t>
            </a:r>
            <a:r>
              <a:rPr lang="en-US" sz="1400" dirty="0"/>
              <a:t>|&gt;Opinion: After All This &amp; More, Democratic Super PAC could have a real impact https://t.co/Fi23o1y55o&lt;|endofarticle|&gt;&lt;|endoftext|&gt;&lt;|begindomain|&gt;twitter&lt;|endofdomain|&gt;&lt;|begindate|&gt;02-30-2020&lt;|endofdate</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3965307"/>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300 examples</a:t>
            </a:r>
          </a:p>
          <a:p>
            <a:r>
              <a:rPr lang="en-US" sz="1400" dirty="0"/>
              <a:t>The Washington Post Fri Jan 30 18:05:08 +0000 2020&lt;|</a:t>
            </a:r>
            <a:r>
              <a:rPr lang="en-US" sz="1400" dirty="0" err="1"/>
              <a:t>endoftitle</a:t>
            </a:r>
            <a:r>
              <a:rPr lang="en-US" sz="1400" dirty="0"/>
              <a:t>|&gt;&lt;|</a:t>
            </a:r>
            <a:r>
              <a:rPr lang="en-US" sz="1400" dirty="0" err="1"/>
              <a:t>beginarticle</a:t>
            </a:r>
            <a:r>
              <a:rPr lang="en-US" sz="1400" dirty="0"/>
              <a:t>|&gt;Opinion: After four months of winter power cuts, Democrats are now mired in crisis after Trump told Bolton that African Americans were the ones worse off than Democrats. https://t.co/vwWwSazbA9&lt;|endofarticle|&gt;&lt;|endoftext|&gt;&lt;|begindomain|&gt;twitter&lt;|endofdomain|</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5372683"/>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331 examples</a:t>
            </a:r>
          </a:p>
          <a:p>
            <a:r>
              <a:rPr lang="en-US" sz="1400" dirty="0"/>
              <a:t>The Washington Post Fri Jan 30 18:05:08 +0000 2020&lt;|</a:t>
            </a:r>
            <a:r>
              <a:rPr lang="en-US" sz="1400" dirty="0" err="1"/>
              <a:t>endoftitle</a:t>
            </a:r>
            <a:r>
              <a:rPr lang="en-US" sz="1400" dirty="0"/>
              <a:t>|&gt;&lt;|</a:t>
            </a:r>
            <a:r>
              <a:rPr lang="en-US" sz="1400" dirty="0" err="1"/>
              <a:t>beginarticle</a:t>
            </a:r>
            <a:r>
              <a:rPr lang="en-US" sz="1400" dirty="0"/>
              <a:t>|&gt; Opinion: Sen. Elizabeth Warren should find some 'Twitter support' to help President Trump win re-election https://t.co/onzR19Hjwq&lt;|endofarticle|&gt;&lt;|endoftext|&gt;&lt;|begindomain|&gt;twitter&lt;|endofdomain|&gt;&lt;|begindate|&gt;01-30-</a:t>
            </a:r>
          </a:p>
        </p:txBody>
      </p:sp>
    </p:spTree>
    <p:extLst>
      <p:ext uri="{BB962C8B-B14F-4D97-AF65-F5344CB8AC3E}">
        <p14:creationId xmlns:p14="http://schemas.microsoft.com/office/powerpoint/2010/main" val="328751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lstStyle/>
          <a:p>
            <a:r>
              <a:rPr lang="en-US" dirty="0" err="1"/>
              <a:t>nytimes</a:t>
            </a:r>
            <a:r>
              <a:rPr lang="en-US" dirty="0"/>
              <a:t> generation with updated tokenizer</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0 examples ‘&lt;|</a:t>
            </a:r>
            <a:r>
              <a:rPr lang="en-US" sz="2400" dirty="0" err="1"/>
              <a:t>beginauthors</a:t>
            </a:r>
            <a:r>
              <a:rPr lang="en-US" sz="2400" dirty="0"/>
              <a:t>|&gt;</a:t>
            </a:r>
            <a:r>
              <a:rPr lang="en-US" sz="2400" dirty="0" err="1"/>
              <a:t>nytimes</a:t>
            </a:r>
            <a:r>
              <a:rPr lang="en-US" sz="2400" dirty="0"/>
              <a:t>&lt;|</a:t>
            </a:r>
            <a:r>
              <a:rPr lang="en-US" sz="2400" dirty="0" err="1"/>
              <a:t>endofauthors</a:t>
            </a:r>
            <a:r>
              <a:rPr lang="en-US" sz="2400" dirty="0"/>
              <a:t>|&gt;’</a:t>
            </a:r>
          </a:p>
          <a:p>
            <a:r>
              <a:rPr lang="en-US" sz="1400" dirty="0"/>
              <a:t>&lt;|</a:t>
            </a:r>
            <a:r>
              <a:rPr lang="en-US" sz="1400" dirty="0" err="1"/>
              <a:t>beginauthors</a:t>
            </a:r>
            <a:r>
              <a:rPr lang="en-US" sz="1400" dirty="0"/>
              <a:t>|&gt;</a:t>
            </a:r>
            <a:r>
              <a:rPr lang="en-US" sz="1400" dirty="0" err="1"/>
              <a:t>nytimes</a:t>
            </a:r>
            <a:r>
              <a:rPr lang="en-US" sz="1400" dirty="0"/>
              <a:t>&lt;|</a:t>
            </a:r>
            <a:r>
              <a:rPr lang="en-US" sz="1400" dirty="0" err="1"/>
              <a:t>endofauthors</a:t>
            </a:r>
            <a:r>
              <a:rPr lang="en-US" sz="1400" dirty="0"/>
              <a:t>|&gt;</a:t>
            </a:r>
            <a:r>
              <a:rPr lang="en-US" sz="1400" dirty="0" err="1"/>
              <a:t>hotmail</a:t>
            </a:r>
            <a:r>
              <a:rPr lang="en-US" sz="1400" dirty="0"/>
              <a:t>[</a:t>
            </a:r>
            <a:r>
              <a:rPr lang="en-US" sz="1400" dirty="0" err="1"/>
              <a:t>noone</a:t>
            </a:r>
            <a:r>
              <a:rPr lang="en-US" sz="1400" dirty="0"/>
              <a:t>]&lt;|</a:t>
            </a:r>
            <a:r>
              <a:rPr lang="en-US" sz="1400" dirty="0" err="1"/>
              <a:t>nytimes</a:t>
            </a:r>
            <a:r>
              <a:rPr lang="en-US" sz="1400" dirty="0"/>
              <a:t>]&lt;|ifimwarlord.org&gt;|</a:t>
            </a:r>
            <a:r>
              <a:rPr lang="en-US" sz="1400" dirty="0" err="1"/>
              <a:t>april</a:t>
            </a:r>
            <a:r>
              <a:rPr lang="en-US" sz="1400" dirty="0"/>
              <a:t>{2}&lt;|</a:t>
            </a:r>
            <a:r>
              <a:rPr lang="en-US" sz="1400" dirty="0" err="1"/>
              <a:t>ngo</a:t>
            </a:r>
            <a:r>
              <a:rPr lang="en-US" sz="1400" dirty="0"/>
              <a:t>|]&lt;|</a:t>
            </a:r>
            <a:r>
              <a:rPr lang="en-US" sz="1400" dirty="0" err="1"/>
              <a:t>nytimes</a:t>
            </a:r>
            <a:r>
              <a:rPr lang="en-US" sz="1400" dirty="0"/>
              <a:t>|&gt;case[j4]&lt;|</a:t>
            </a:r>
            <a:r>
              <a:rPr lang="en-US" sz="1400" dirty="0" err="1"/>
              <a:t>eng</a:t>
            </a:r>
            <a:r>
              <a:rPr lang="en-US" sz="1400" dirty="0"/>
              <a:t>|&gt;</a:t>
            </a:r>
          </a:p>
          <a:p>
            <a:r>
              <a:rPr lang="en-US" sz="1400" dirty="0"/>
              <a:t>…</a:t>
            </a:r>
          </a:p>
          <a:p>
            <a:r>
              <a:rPr lang="en-US" sz="1400" dirty="0" err="1"/>
              <a:t>drew@danielkarl.blogspot.com|mailin</a:t>
            </a:r>
            <a:r>
              <a:rPr lang="en-US" sz="1400" dirty="0"/>
              <a:t>[</a:t>
            </a:r>
            <a:r>
              <a:rPr lang="en-US" sz="1400" dirty="0" err="1"/>
              <a:t>noone</a:t>
            </a:r>
            <a:r>
              <a:rPr lang="en-US" sz="1400" dirty="0"/>
              <a:t>]&lt;|joejoe@yale.edu&gt;|</a:t>
            </a:r>
            <a:r>
              <a:rPr lang="en-US" sz="1400" dirty="0" err="1"/>
              <a:t>seafair@digiraname.com|forpay</a:t>
            </a:r>
            <a:r>
              <a:rPr lang="en-US" sz="1400" dirty="0"/>
              <a:t>[</a:t>
            </a:r>
            <a:r>
              <a:rPr lang="en-US" sz="1400" dirty="0" err="1"/>
              <a:t>noone</a:t>
            </a:r>
            <a:r>
              <a:rPr lang="en-US" sz="1400" dirty="0"/>
              <a:t>]&lt;|</a:t>
            </a:r>
            <a:r>
              <a:rPr lang="en-US" sz="1400" dirty="0" err="1"/>
              <a:t>timothyh.seilberg@noone</a:t>
            </a:r>
            <a:r>
              <a:rPr lang="en-US" sz="1400" dirty="0"/>
              <a:t>]&lt;|</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2970724"/>
            <a:ext cx="10515600" cy="2185214"/>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0 examples '</a:t>
            </a:r>
            <a:r>
              <a:rPr lang="en-US" sz="2400" dirty="0" err="1"/>
              <a:t>nytimes</a:t>
            </a:r>
            <a:r>
              <a:rPr lang="en-US" sz="2400" dirty="0"/>
              <a:t>'</a:t>
            </a:r>
          </a:p>
          <a:p>
            <a:r>
              <a:rPr lang="en-US" sz="1400" dirty="0"/>
              <a:t>https://www.denverpost.co.uk/archives/2009/09/more-than-300-questions-from-international-history-about-midway-coast/                                                                         </a:t>
            </a:r>
          </a:p>
          <a:p>
            <a:r>
              <a:rPr lang="en-US" sz="1400" dirty="0"/>
              <a:t>So that's that.</a:t>
            </a:r>
          </a:p>
          <a:p>
            <a:r>
              <a:rPr lang="en-US" sz="1400" dirty="0"/>
              <a:t>                                                                                                                                                                                             Many congrats all.</a:t>
            </a:r>
          </a:p>
          <a:p>
            <a:endParaRPr lang="en-US" sz="1400" dirty="0"/>
          </a:p>
          <a:p>
            <a:r>
              <a:rPr lang="en-US" sz="1400" dirty="0"/>
              <a:t>But what I need to do is put the same caution and diligence into what I've said elsewhere. If you find any scientific support for this criticism – let me know. I will be very happy to respond when it gets particularly nasty. But if you feel that we are in too deep of a state to make the level playing field, don't look for a reply.</a:t>
            </a:r>
          </a:p>
          <a:p>
            <a:endParaRPr lang="en-US" sz="1400" dirty="0"/>
          </a:p>
        </p:txBody>
      </p:sp>
    </p:spTree>
    <p:extLst>
      <p:ext uri="{BB962C8B-B14F-4D97-AF65-F5344CB8AC3E}">
        <p14:creationId xmlns:p14="http://schemas.microsoft.com/office/powerpoint/2010/main" val="3681204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lstStyle/>
          <a:p>
            <a:r>
              <a:rPr lang="en-US" dirty="0" err="1"/>
              <a:t>nytimes</a:t>
            </a:r>
            <a:r>
              <a:rPr lang="en-US" dirty="0"/>
              <a:t> generation with updated tokenizer</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07348"/>
            <a:ext cx="10515600" cy="2831544"/>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385 examples ‘&lt;|</a:t>
            </a:r>
            <a:r>
              <a:rPr lang="en-US" sz="2400" dirty="0" err="1"/>
              <a:t>beginauthors</a:t>
            </a:r>
            <a:r>
              <a:rPr lang="en-US" sz="2400" dirty="0"/>
              <a:t>|&gt;</a:t>
            </a:r>
            <a:r>
              <a:rPr lang="en-US" sz="2400" dirty="0" err="1"/>
              <a:t>nytimes</a:t>
            </a:r>
            <a:r>
              <a:rPr lang="en-US" sz="2400" dirty="0"/>
              <a:t>&lt;|</a:t>
            </a:r>
            <a:r>
              <a:rPr lang="en-US" sz="2400" dirty="0" err="1"/>
              <a:t>endofauthors</a:t>
            </a:r>
            <a:r>
              <a:rPr lang="en-US" sz="2400" dirty="0"/>
              <a:t>|&gt;’</a:t>
            </a:r>
          </a:p>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|&gt;02-27-2020&lt;|</a:t>
            </a:r>
            <a:r>
              <a:rPr lang="en-US" sz="1400" dirty="0" err="1"/>
              <a:t>endofdate</a:t>
            </a:r>
            <a:r>
              <a:rPr lang="en-US" sz="1400" dirty="0"/>
              <a:t>|&gt;&lt;|</a:t>
            </a:r>
            <a:r>
              <a:rPr lang="en-US" sz="1400" dirty="0" err="1"/>
              <a:t>beginauthors</a:t>
            </a:r>
            <a:r>
              <a:rPr lang="en-US" sz="1400" dirty="0"/>
              <a:t>|&gt;The New York Times&lt;|</a:t>
            </a:r>
            <a:r>
              <a:rPr lang="en-US" sz="1400" dirty="0" err="1"/>
              <a:t>endofauthors</a:t>
            </a:r>
            <a:r>
              <a:rPr lang="en-US" sz="1400" dirty="0"/>
              <a:t>|&gt;&lt;|</a:t>
            </a:r>
            <a:r>
              <a:rPr lang="en-US" sz="1400" dirty="0" err="1"/>
              <a:t>begintitle</a:t>
            </a:r>
            <a:r>
              <a:rPr lang="en-US" sz="1400" dirty="0"/>
              <a:t>|&gt;The New York Times Tue Feb 27 15:20:34 +0000 2020&lt;|</a:t>
            </a:r>
            <a:r>
              <a:rPr lang="en-US" sz="1400" dirty="0" err="1"/>
              <a:t>endoftitle</a:t>
            </a:r>
            <a:r>
              <a:rPr lang="en-US" sz="1400" dirty="0"/>
              <a:t>|&gt;&lt;|</a:t>
            </a:r>
            <a:r>
              <a:rPr lang="en-US" sz="1400" dirty="0" err="1"/>
              <a:t>beginarticle</a:t>
            </a:r>
            <a:r>
              <a:rPr lang="en-US" sz="1400" dirty="0"/>
              <a:t>|&gt;More than a year after the coronavirus was discovered, measles is still present in every city in America. Many observers believe it has had an effect in the world. With outbreaks such as those that killed seven people in Quebec, Quebec, </a:t>
            </a:r>
            <a:r>
              <a:rPr lang="en-US" sz="1400" dirty="0" err="1"/>
              <a:t>theâ</a:t>
            </a:r>
            <a:r>
              <a:rPr lang="en-US" sz="1400" dirty="0"/>
              <a:t>¦&lt;|</a:t>
            </a:r>
            <a:r>
              <a:rPr lang="en-US" sz="1400" dirty="0" err="1"/>
              <a:t>endofarticle</a:t>
            </a:r>
            <a:r>
              <a:rPr lang="en-US" sz="1400" dirty="0"/>
              <a:t>|&gt;&lt;|</a:t>
            </a:r>
            <a:r>
              <a:rPr lang="en-US" sz="1400" dirty="0" err="1"/>
              <a:t>endoftext</a:t>
            </a:r>
            <a:r>
              <a:rPr lang="en-US" sz="1400" dirty="0"/>
              <a:t>|&gt;</a:t>
            </a:r>
          </a:p>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|&gt;02-27-2020&lt;|</a:t>
            </a:r>
            <a:r>
              <a:rPr lang="en-US" sz="1400" dirty="0" err="1"/>
              <a:t>endofdate</a:t>
            </a:r>
            <a:r>
              <a:rPr lang="en-US" sz="1400" dirty="0"/>
              <a:t>|&gt;&lt;|</a:t>
            </a:r>
            <a:r>
              <a:rPr lang="en-US" sz="1400" dirty="0" err="1"/>
              <a:t>beginauthors</a:t>
            </a:r>
            <a:r>
              <a:rPr lang="en-US" sz="1400" dirty="0"/>
              <a:t>|&gt;The New York Times&lt;|</a:t>
            </a:r>
            <a:r>
              <a:rPr lang="en-US" sz="1400" dirty="0" err="1"/>
              <a:t>endofauthors</a:t>
            </a:r>
            <a:r>
              <a:rPr lang="en-US" sz="1400" dirty="0"/>
              <a:t>|&gt;&lt;|</a:t>
            </a:r>
            <a:r>
              <a:rPr lang="en-US" sz="1400" dirty="0" err="1"/>
              <a:t>begintitle</a:t>
            </a:r>
            <a:r>
              <a:rPr lang="en-US" sz="1400" dirty="0"/>
              <a:t>|&gt;The New York Times Tue Feb 27 15:40:05 +0000 2020&lt;|</a:t>
            </a:r>
            <a:r>
              <a:rPr lang="en-US" sz="1400" dirty="0" err="1"/>
              <a:t>endoftitle</a:t>
            </a:r>
            <a:r>
              <a:rPr lang="en-US" sz="1400" dirty="0"/>
              <a:t>|&gt;&lt;|</a:t>
            </a:r>
            <a:r>
              <a:rPr lang="en-US" sz="1400" dirty="0" err="1"/>
              <a:t>beginarticle</a:t>
            </a:r>
            <a:r>
              <a:rPr lang="en-US" sz="1400" dirty="0"/>
              <a:t>|&gt;After 43 years of establishment, this community has lost its state.</a:t>
            </a:r>
          </a:p>
          <a:p>
            <a:r>
              <a:rPr lang="en-US" sz="1400" dirty="0"/>
              <a:t>https://t.co/UBD7vU3i0p&lt;|endofarticle|&gt;&lt;|endoftext|&gt;</a:t>
            </a:r>
          </a:p>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|&gt;02-27-2020&lt;|</a:t>
            </a:r>
            <a:r>
              <a:rPr lang="en-US" sz="1400" dirty="0" err="1"/>
              <a:t>endofdate</a:t>
            </a:r>
            <a:r>
              <a:rPr lang="en-US" sz="1400" dirty="0"/>
              <a:t>|&gt;&lt;|</a:t>
            </a:r>
            <a:r>
              <a:rPr lang="en-US" sz="1400" dirty="0" err="1"/>
              <a:t>beginauthors</a:t>
            </a:r>
            <a:r>
              <a:rPr lang="en-US" sz="1400" dirty="0"/>
              <a:t>|&gt;The New York Times&lt;|</a:t>
            </a:r>
            <a:r>
              <a:rPr lang="en-US" sz="1400" dirty="0" err="1"/>
              <a:t>endofauthors</a:t>
            </a:r>
            <a:r>
              <a:rPr lang="en-US" sz="1400" dirty="0"/>
              <a:t>|&gt;&lt;|</a:t>
            </a:r>
            <a:r>
              <a:rPr lang="en-US" sz="1400" dirty="0" err="1"/>
              <a:t>begintitle</a:t>
            </a:r>
            <a:r>
              <a:rPr lang="en-US" sz="1400" dirty="0"/>
              <a:t>|&gt;The New York Times Tue Feb 27 15:50:04 +0000 2020&lt;|</a:t>
            </a:r>
            <a:r>
              <a:rPr lang="en-US" sz="1400" dirty="0" err="1"/>
              <a:t>endoftitle</a:t>
            </a:r>
            <a:r>
              <a:rPr lang="en-US" sz="1400" dirty="0"/>
              <a:t>|&gt;&lt;|</a:t>
            </a:r>
            <a:r>
              <a:rPr lang="en-US" sz="1400" dirty="0" err="1"/>
              <a:t>beginarticle</a:t>
            </a:r>
            <a:r>
              <a:rPr lang="en-US" sz="1400" dirty="0"/>
              <a:t>|&gt;Another NEW LOW https://t.co/ia4thG6iwLz&lt;|endofarticle|&gt;&lt;|endoftext|&gt;</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4108450"/>
            <a:ext cx="10515600" cy="2616101"/>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385 examples '</a:t>
            </a:r>
            <a:r>
              <a:rPr lang="en-US" sz="2400" dirty="0" err="1"/>
              <a:t>nytimes</a:t>
            </a:r>
            <a:r>
              <a:rPr lang="en-US" sz="2400" dirty="0"/>
              <a:t>'</a:t>
            </a:r>
          </a:p>
          <a:p>
            <a:r>
              <a:rPr lang="en-US" sz="1400" dirty="0"/>
              <a:t>nytimes.co/Forum/u/680166 - In The New York Times/Tommy Smith</a:t>
            </a:r>
          </a:p>
          <a:p>
            <a:r>
              <a:rPr lang="en-US" sz="1400" dirty="0"/>
              <a:t>Posted by Adnan Syed on Friday, October 21, 2015 at &lt;|</a:t>
            </a:r>
            <a:r>
              <a:rPr lang="en-US" sz="1400" dirty="0" err="1"/>
              <a:t>endofauthors</a:t>
            </a:r>
            <a:r>
              <a:rPr lang="en-US" sz="1400" dirty="0"/>
              <a:t>|&gt;.twitter.com/OulSAgK4&lt;|</a:t>
            </a:r>
            <a:r>
              <a:rPr lang="en-US" sz="1400" dirty="0" err="1"/>
              <a:t>endoftext</a:t>
            </a:r>
            <a:r>
              <a:rPr lang="en-US" sz="1400" dirty="0"/>
              <a:t>|&gt;</a:t>
            </a:r>
          </a:p>
          <a:p>
            <a:r>
              <a:rPr lang="en-US" sz="1400" dirty="0"/>
              <a:t>It has been a decade since DNA testing became a science of protecting people from polio in Africa. Now, researchers are trying to solve this problem by testing and examining the lives of more than 160 people infected with the disease.</a:t>
            </a:r>
          </a:p>
          <a:p>
            <a:endParaRPr lang="en-US" sz="1400" dirty="0"/>
          </a:p>
          <a:p>
            <a:r>
              <a:rPr lang="en-US" sz="1400" dirty="0"/>
              <a:t>In the case of Dr. </a:t>
            </a:r>
            <a:r>
              <a:rPr lang="en-US" sz="1400" dirty="0" err="1"/>
              <a:t>Albigaz</a:t>
            </a:r>
            <a:r>
              <a:rPr lang="en-US" sz="1400" dirty="0"/>
              <a:t> Sharif, from Swaziland who was executed at the age &lt;|</a:t>
            </a:r>
            <a:r>
              <a:rPr lang="en-US" sz="1400" dirty="0" err="1"/>
              <a:t>beginauthors</a:t>
            </a:r>
            <a:r>
              <a:rPr lang="en-US" sz="1400" dirty="0"/>
              <a:t>|&gt;  of 57, testing proved critical in determining his DNA.</a:t>
            </a:r>
          </a:p>
          <a:p>
            <a:endParaRPr lang="en-US" sz="1400" dirty="0"/>
          </a:p>
          <a:p>
            <a:r>
              <a:rPr lang="en-US" sz="1400" dirty="0"/>
              <a:t>The British scientist WHO provided DNA samples from people tested at blood donation centers and the RAVOUS Uganda Network, a body that provides HIV diagnosis, protection from pooping, treatment of the coronavirus and proof of doctors' intervention.</a:t>
            </a:r>
          </a:p>
        </p:txBody>
      </p:sp>
    </p:spTree>
    <p:extLst>
      <p:ext uri="{BB962C8B-B14F-4D97-AF65-F5344CB8AC3E}">
        <p14:creationId xmlns:p14="http://schemas.microsoft.com/office/powerpoint/2010/main" val="135875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lstStyle/>
          <a:p>
            <a:r>
              <a:rPr lang="en-US" dirty="0" err="1"/>
              <a:t>nytimes</a:t>
            </a:r>
            <a:r>
              <a:rPr lang="en-US" dirty="0"/>
              <a:t> generation comparing tokenizers</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2831544"/>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385 examples ‘&lt;|</a:t>
            </a:r>
            <a:r>
              <a:rPr lang="en-US" sz="2400" dirty="0" err="1"/>
              <a:t>beginauthors</a:t>
            </a:r>
            <a:r>
              <a:rPr lang="en-US" sz="2400" dirty="0"/>
              <a:t>|&gt;</a:t>
            </a:r>
            <a:r>
              <a:rPr lang="en-US" sz="2400" dirty="0" err="1"/>
              <a:t>nytimes</a:t>
            </a:r>
            <a:r>
              <a:rPr lang="en-US" sz="2400" dirty="0"/>
              <a:t>&lt;|</a:t>
            </a:r>
            <a:r>
              <a:rPr lang="en-US" sz="2400" dirty="0" err="1"/>
              <a:t>endofauthors</a:t>
            </a:r>
            <a:r>
              <a:rPr lang="en-US" sz="2400" dirty="0"/>
              <a:t>|&gt;’ updated tokenizer</a:t>
            </a:r>
          </a:p>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|&gt;02-27-2020&lt;|</a:t>
            </a:r>
            <a:r>
              <a:rPr lang="en-US" sz="1400" dirty="0" err="1"/>
              <a:t>endofdate</a:t>
            </a:r>
            <a:r>
              <a:rPr lang="en-US" sz="1400" dirty="0"/>
              <a:t>|&gt;&lt;|</a:t>
            </a:r>
            <a:r>
              <a:rPr lang="en-US" sz="1400" dirty="0" err="1"/>
              <a:t>beginauthors</a:t>
            </a:r>
            <a:r>
              <a:rPr lang="en-US" sz="1400" dirty="0"/>
              <a:t>|&gt;The New York Times&lt;|</a:t>
            </a:r>
            <a:r>
              <a:rPr lang="en-US" sz="1400" dirty="0" err="1"/>
              <a:t>endofauthors</a:t>
            </a:r>
            <a:r>
              <a:rPr lang="en-US" sz="1400" dirty="0"/>
              <a:t>|&gt;&lt;|</a:t>
            </a:r>
            <a:r>
              <a:rPr lang="en-US" sz="1400" dirty="0" err="1"/>
              <a:t>begintitle</a:t>
            </a:r>
            <a:r>
              <a:rPr lang="en-US" sz="1400" dirty="0"/>
              <a:t>|&gt;The New York Times Tue Feb 27 15:20:34 +0000 2020&lt;|</a:t>
            </a:r>
            <a:r>
              <a:rPr lang="en-US" sz="1400" dirty="0" err="1"/>
              <a:t>endoftitle</a:t>
            </a:r>
            <a:r>
              <a:rPr lang="en-US" sz="1400" dirty="0"/>
              <a:t>|&gt;&lt;|</a:t>
            </a:r>
            <a:r>
              <a:rPr lang="en-US" sz="1400" dirty="0" err="1"/>
              <a:t>beginarticle</a:t>
            </a:r>
            <a:r>
              <a:rPr lang="en-US" sz="1400" dirty="0"/>
              <a:t>|&gt;More than a year after the coronavirus was discovered, measles is still present in every city in America. Many observers believe it has had an effect in the world. With outbreaks such as those that killed seven people in Quebec, Quebec, </a:t>
            </a:r>
            <a:r>
              <a:rPr lang="en-US" sz="1400" dirty="0" err="1"/>
              <a:t>theâ</a:t>
            </a:r>
            <a:r>
              <a:rPr lang="en-US" sz="1400" dirty="0"/>
              <a:t>¦&lt;|</a:t>
            </a:r>
            <a:r>
              <a:rPr lang="en-US" sz="1400" dirty="0" err="1"/>
              <a:t>endofarticle</a:t>
            </a:r>
            <a:r>
              <a:rPr lang="en-US" sz="1400" dirty="0"/>
              <a:t>|&gt;&lt;|</a:t>
            </a:r>
            <a:r>
              <a:rPr lang="en-US" sz="1400" dirty="0" err="1"/>
              <a:t>endoftext</a:t>
            </a:r>
            <a:r>
              <a:rPr lang="en-US" sz="1400" dirty="0"/>
              <a:t>|&gt;</a:t>
            </a:r>
          </a:p>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|&gt;02-27-2020&lt;|</a:t>
            </a:r>
            <a:r>
              <a:rPr lang="en-US" sz="1400" dirty="0" err="1"/>
              <a:t>endofdate</a:t>
            </a:r>
            <a:r>
              <a:rPr lang="en-US" sz="1400" dirty="0"/>
              <a:t>|&gt;&lt;|</a:t>
            </a:r>
            <a:r>
              <a:rPr lang="en-US" sz="1400" dirty="0" err="1"/>
              <a:t>beginauthors</a:t>
            </a:r>
            <a:r>
              <a:rPr lang="en-US" sz="1400" dirty="0"/>
              <a:t>|&gt;The New York Times&lt;|</a:t>
            </a:r>
            <a:r>
              <a:rPr lang="en-US" sz="1400" dirty="0" err="1"/>
              <a:t>endofauthors</a:t>
            </a:r>
            <a:r>
              <a:rPr lang="en-US" sz="1400" dirty="0"/>
              <a:t>|&gt;&lt;|</a:t>
            </a:r>
            <a:r>
              <a:rPr lang="en-US" sz="1400" dirty="0" err="1"/>
              <a:t>begintitle</a:t>
            </a:r>
            <a:r>
              <a:rPr lang="en-US" sz="1400" dirty="0"/>
              <a:t>|&gt;The New York Times Tue Feb 27 15:40:05 +0000 2020&lt;|</a:t>
            </a:r>
            <a:r>
              <a:rPr lang="en-US" sz="1400" dirty="0" err="1"/>
              <a:t>endoftitle</a:t>
            </a:r>
            <a:r>
              <a:rPr lang="en-US" sz="1400" dirty="0"/>
              <a:t>|&gt;&lt;|</a:t>
            </a:r>
            <a:r>
              <a:rPr lang="en-US" sz="1400" dirty="0" err="1"/>
              <a:t>beginarticle</a:t>
            </a:r>
            <a:r>
              <a:rPr lang="en-US" sz="1400" dirty="0"/>
              <a:t>|&gt;After 43 years of establishment, this community has lost its state.</a:t>
            </a:r>
          </a:p>
          <a:p>
            <a:r>
              <a:rPr lang="en-US" sz="1400" dirty="0"/>
              <a:t>https://t.co/UBD7vU3i0p&lt;|endofarticle|&gt;&lt;|endoftext|&gt;</a:t>
            </a:r>
          </a:p>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|&gt;02-27-2020&lt;|</a:t>
            </a:r>
            <a:r>
              <a:rPr lang="en-US" sz="1400" dirty="0" err="1"/>
              <a:t>endofdate</a:t>
            </a:r>
            <a:r>
              <a:rPr lang="en-US" sz="1400" dirty="0"/>
              <a:t>|&gt;&lt;|</a:t>
            </a:r>
            <a:r>
              <a:rPr lang="en-US" sz="1400" dirty="0" err="1"/>
              <a:t>beginauthors</a:t>
            </a:r>
            <a:r>
              <a:rPr lang="en-US" sz="1400" dirty="0"/>
              <a:t>|&gt;The New York Times&lt;|</a:t>
            </a:r>
            <a:r>
              <a:rPr lang="en-US" sz="1400" dirty="0" err="1"/>
              <a:t>endofauthors</a:t>
            </a:r>
            <a:r>
              <a:rPr lang="en-US" sz="1400" dirty="0"/>
              <a:t>|&gt;&lt;|</a:t>
            </a:r>
            <a:r>
              <a:rPr lang="en-US" sz="1400" dirty="0" err="1"/>
              <a:t>begintitle</a:t>
            </a:r>
            <a:r>
              <a:rPr lang="en-US" sz="1400" dirty="0"/>
              <a:t>|&gt;The New York Times Tue Feb 27 15:50:04 +0000 2020&lt;|</a:t>
            </a:r>
            <a:r>
              <a:rPr lang="en-US" sz="1400" dirty="0" err="1"/>
              <a:t>endoftitle</a:t>
            </a:r>
            <a:r>
              <a:rPr lang="en-US" sz="1400" dirty="0"/>
              <a:t>|&gt;&lt;|</a:t>
            </a:r>
            <a:r>
              <a:rPr lang="en-US" sz="1400" dirty="0" err="1"/>
              <a:t>beginarticle</a:t>
            </a:r>
            <a:r>
              <a:rPr lang="en-US" sz="1400" dirty="0"/>
              <a:t>|&gt;Another NEW LOW https://t.co/ia4thG6iwLz&lt;|endofarticle|&gt;&lt;|endoftext|&gt;</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4183951"/>
            <a:ext cx="10515600" cy="1107996"/>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385 examples ‘&lt;|</a:t>
            </a:r>
            <a:r>
              <a:rPr lang="en-US" sz="2400" dirty="0" err="1"/>
              <a:t>beginauthors</a:t>
            </a:r>
            <a:r>
              <a:rPr lang="en-US" sz="2400" dirty="0"/>
              <a:t>|&gt;</a:t>
            </a:r>
            <a:r>
              <a:rPr lang="en-US" sz="2400" dirty="0" err="1"/>
              <a:t>nytimes</a:t>
            </a:r>
            <a:r>
              <a:rPr lang="en-US" sz="2400" dirty="0"/>
              <a:t>&lt;|</a:t>
            </a:r>
            <a:r>
              <a:rPr lang="en-US" sz="2400" dirty="0" err="1"/>
              <a:t>endofauthors</a:t>
            </a:r>
            <a:r>
              <a:rPr lang="en-US" sz="2400" dirty="0"/>
              <a:t>|&gt;’ original tokenizer</a:t>
            </a:r>
          </a:p>
          <a:p>
            <a:r>
              <a:rPr lang="en-US" sz="1400" dirty="0"/>
              <a:t>The New York Times Wed Jan 16 16:10:05 +0000 2020&lt;|</a:t>
            </a:r>
            <a:r>
              <a:rPr lang="en-US" sz="1400" dirty="0" err="1"/>
              <a:t>endoftitle</a:t>
            </a:r>
            <a:r>
              <a:rPr lang="en-US" sz="1400" dirty="0"/>
              <a:t>|&gt;&lt;|</a:t>
            </a:r>
            <a:r>
              <a:rPr lang="en-US" sz="1400" dirty="0" err="1"/>
              <a:t>beginarticle</a:t>
            </a:r>
            <a:r>
              <a:rPr lang="en-US" sz="1400" dirty="0"/>
              <a:t>|&gt;RT @</a:t>
            </a:r>
            <a:r>
              <a:rPr lang="en-US" sz="1400" dirty="0" err="1"/>
              <a:t>hannitynyt</a:t>
            </a:r>
            <a:r>
              <a:rPr lang="en-US" sz="1400" dirty="0"/>
              <a:t>: @</a:t>
            </a:r>
            <a:r>
              <a:rPr lang="en-US" sz="1400" dirty="0" err="1"/>
              <a:t>nytpolitics</a:t>
            </a:r>
            <a:r>
              <a:rPr lang="en-US" sz="1400" dirty="0"/>
              <a:t>: In a sign of how far we are stepping up against anti-Venezuelan sentiment, Google is allowing employees in China to withhold updates from </a:t>
            </a:r>
            <a:r>
              <a:rPr lang="en-US" sz="1400" dirty="0" err="1"/>
              <a:t>localâ</a:t>
            </a:r>
            <a:r>
              <a:rPr lang="en-US" sz="1400" dirty="0"/>
              <a:t>\200¦&lt;|</a:t>
            </a:r>
            <a:r>
              <a:rPr lang="en-US" sz="1400" dirty="0" err="1"/>
              <a:t>endofarticle</a:t>
            </a:r>
            <a:r>
              <a:rPr lang="en-US" sz="1400" dirty="0"/>
              <a:t>|&gt;&lt;|</a:t>
            </a:r>
            <a:r>
              <a:rPr lang="en-US" sz="1400" dirty="0" err="1"/>
              <a:t>endoftext</a:t>
            </a:r>
            <a:r>
              <a:rPr lang="en-US" sz="1400" dirty="0"/>
              <a:t>|&gt;&lt;|</a:t>
            </a:r>
            <a:r>
              <a:rPr lang="en-US" sz="1400" dirty="0" err="1"/>
              <a:t>begindomain</a:t>
            </a:r>
            <a:r>
              <a:rPr lang="en-US" sz="1400" dirty="0"/>
              <a:t>|&gt;twitter&lt;|</a:t>
            </a:r>
            <a:r>
              <a:rPr lang="en-US" sz="1400" dirty="0" err="1"/>
              <a:t>endofdomain</a:t>
            </a:r>
            <a:r>
              <a:rPr lang="en-US" sz="1400" dirty="0"/>
              <a:t>|&gt;&lt;</a:t>
            </a:r>
          </a:p>
        </p:txBody>
      </p:sp>
    </p:spTree>
    <p:extLst>
      <p:ext uri="{BB962C8B-B14F-4D97-AF65-F5344CB8AC3E}">
        <p14:creationId xmlns:p14="http://schemas.microsoft.com/office/powerpoint/2010/main" val="37303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641268"/>
            <a:ext cx="10515600" cy="742222"/>
          </a:xfrm>
        </p:spPr>
        <p:txBody>
          <a:bodyPr>
            <a:normAutofit fontScale="90000"/>
          </a:bodyPr>
          <a:lstStyle/>
          <a:p>
            <a:r>
              <a:rPr lang="en-US" dirty="0" err="1"/>
              <a:t>nytimes</a:t>
            </a:r>
            <a:r>
              <a:rPr lang="en-US" dirty="0"/>
              <a:t> generation comparing tokenizers (decluttered)</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2073785"/>
            <a:ext cx="10515600" cy="1969770"/>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385 examples ‘&lt;|</a:t>
            </a:r>
            <a:r>
              <a:rPr lang="en-US" sz="2400" dirty="0" err="1"/>
              <a:t>beginauthors</a:t>
            </a:r>
            <a:r>
              <a:rPr lang="en-US" sz="2400" dirty="0"/>
              <a:t>|&gt;</a:t>
            </a:r>
            <a:r>
              <a:rPr lang="en-US" sz="2400" dirty="0" err="1"/>
              <a:t>nytimes</a:t>
            </a:r>
            <a:r>
              <a:rPr lang="en-US" sz="2400" dirty="0"/>
              <a:t>&lt;|</a:t>
            </a:r>
            <a:r>
              <a:rPr lang="en-US" sz="2400" dirty="0" err="1"/>
              <a:t>endofauthors</a:t>
            </a:r>
            <a:r>
              <a:rPr lang="en-US" sz="2400" dirty="0"/>
              <a:t>|&gt;’ updated tokenizer</a:t>
            </a:r>
          </a:p>
          <a:p>
            <a:r>
              <a:rPr lang="en-US" sz="1400" dirty="0"/>
              <a:t>&lt;|</a:t>
            </a:r>
            <a:r>
              <a:rPr lang="en-US" sz="1400" dirty="0" err="1"/>
              <a:t>begindomain</a:t>
            </a:r>
            <a:r>
              <a:rPr lang="en-US" sz="1400" dirty="0"/>
              <a:t>|&gt;twitter&lt;|</a:t>
            </a:r>
            <a:r>
              <a:rPr lang="en-US" sz="1400" dirty="0" err="1"/>
              <a:t>endofdomain</a:t>
            </a:r>
            <a:r>
              <a:rPr lang="en-US" sz="1400" dirty="0"/>
              <a:t>|&gt;</a:t>
            </a:r>
          </a:p>
          <a:p>
            <a:r>
              <a:rPr lang="en-US" sz="1400" dirty="0"/>
              <a:t>&lt;|</a:t>
            </a:r>
            <a:r>
              <a:rPr lang="en-US" sz="1400" dirty="0" err="1"/>
              <a:t>begindate</a:t>
            </a:r>
            <a:r>
              <a:rPr lang="en-US" sz="1400" dirty="0"/>
              <a:t>|&gt;02-27-2020&lt;|</a:t>
            </a:r>
            <a:r>
              <a:rPr lang="en-US" sz="1400" dirty="0" err="1"/>
              <a:t>endofdate</a:t>
            </a:r>
            <a:r>
              <a:rPr lang="en-US" sz="1400" dirty="0"/>
              <a:t>|&gt;</a:t>
            </a:r>
          </a:p>
          <a:p>
            <a:r>
              <a:rPr lang="en-US" sz="1400" dirty="0"/>
              <a:t>&lt;|</a:t>
            </a:r>
            <a:r>
              <a:rPr lang="en-US" sz="1400" dirty="0" err="1"/>
              <a:t>beginauthors</a:t>
            </a:r>
            <a:r>
              <a:rPr lang="en-US" sz="1400" dirty="0"/>
              <a:t>|&gt;The New York Times&lt;|</a:t>
            </a:r>
            <a:r>
              <a:rPr lang="en-US" sz="1400" dirty="0" err="1"/>
              <a:t>endofauthors</a:t>
            </a:r>
            <a:r>
              <a:rPr lang="en-US" sz="1400" dirty="0"/>
              <a:t>|&gt;</a:t>
            </a:r>
          </a:p>
          <a:p>
            <a:r>
              <a:rPr lang="en-US" sz="1400" dirty="0"/>
              <a:t>&lt;|</a:t>
            </a:r>
            <a:r>
              <a:rPr lang="en-US" sz="1400" dirty="0" err="1"/>
              <a:t>begintitle</a:t>
            </a:r>
            <a:r>
              <a:rPr lang="en-US" sz="1400" dirty="0"/>
              <a:t>|&gt;The New York Times Tue Feb 27 15:20:34 +0000 2020&lt;|</a:t>
            </a:r>
            <a:r>
              <a:rPr lang="en-US" sz="1400" dirty="0" err="1"/>
              <a:t>endoftitle</a:t>
            </a:r>
            <a:r>
              <a:rPr lang="en-US" sz="1400" dirty="0"/>
              <a:t>|&gt;</a:t>
            </a:r>
          </a:p>
          <a:p>
            <a:r>
              <a:rPr lang="en-US" sz="1400" dirty="0"/>
              <a:t>&lt;|</a:t>
            </a:r>
            <a:r>
              <a:rPr lang="en-US" sz="1400" dirty="0" err="1"/>
              <a:t>beginarticle</a:t>
            </a:r>
            <a:r>
              <a:rPr lang="en-US" sz="1400" dirty="0"/>
              <a:t>|&gt;</a:t>
            </a:r>
            <a:r>
              <a:rPr lang="en-US" sz="1400" b="1" dirty="0"/>
              <a:t>More than a year after the coronavirus was discovered, measles is still present in every city in America. Many observers believe it has had an effect in the world. With outbreaks such as those that killed seven people in Quebec, Quebec, </a:t>
            </a:r>
            <a:r>
              <a:rPr lang="en-US" sz="1400" b="1" dirty="0" err="1"/>
              <a:t>theâ</a:t>
            </a:r>
            <a:r>
              <a:rPr lang="en-US" sz="1400" dirty="0"/>
              <a:t>¦&lt;|</a:t>
            </a:r>
            <a:r>
              <a:rPr lang="en-US" sz="1400" dirty="0" err="1"/>
              <a:t>endofarticle</a:t>
            </a:r>
            <a:r>
              <a:rPr lang="en-US" sz="1400" dirty="0"/>
              <a:t>|&gt;</a:t>
            </a:r>
          </a:p>
          <a:p>
            <a:r>
              <a:rPr lang="en-US" sz="1400" dirty="0"/>
              <a:t>&lt;|</a:t>
            </a:r>
            <a:r>
              <a:rPr lang="en-US" sz="1400" dirty="0" err="1"/>
              <a:t>endoftext</a:t>
            </a:r>
            <a:r>
              <a:rPr lang="en-US" sz="1400" dirty="0"/>
              <a:t>|&gt;</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4389522"/>
            <a:ext cx="10515600" cy="1538883"/>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385 examples ‘&lt;|</a:t>
            </a:r>
            <a:r>
              <a:rPr lang="en-US" sz="2400" dirty="0" err="1"/>
              <a:t>beginauthors</a:t>
            </a:r>
            <a:r>
              <a:rPr lang="en-US" sz="2400" dirty="0"/>
              <a:t>|&gt;</a:t>
            </a:r>
            <a:r>
              <a:rPr lang="en-US" sz="2400" dirty="0" err="1"/>
              <a:t>nytimes</a:t>
            </a:r>
            <a:r>
              <a:rPr lang="en-US" sz="2400" dirty="0"/>
              <a:t>&lt;|</a:t>
            </a:r>
            <a:r>
              <a:rPr lang="en-US" sz="2400" dirty="0" err="1"/>
              <a:t>endofauthors</a:t>
            </a:r>
            <a:r>
              <a:rPr lang="en-US" sz="2400" dirty="0"/>
              <a:t>|&gt;’ original tokenizer</a:t>
            </a:r>
          </a:p>
          <a:p>
            <a:r>
              <a:rPr lang="en-US" sz="1400" dirty="0"/>
              <a:t>&lt;|</a:t>
            </a:r>
            <a:r>
              <a:rPr lang="en-US" sz="1400" dirty="0" err="1"/>
              <a:t>begindomain</a:t>
            </a:r>
            <a:r>
              <a:rPr lang="en-US" sz="1400" dirty="0"/>
              <a:t>|&gt;twitter&lt;|</a:t>
            </a:r>
            <a:r>
              <a:rPr lang="en-US" sz="1400" dirty="0" err="1"/>
              <a:t>endofdomain</a:t>
            </a:r>
            <a:r>
              <a:rPr lang="en-US" sz="1400" dirty="0"/>
              <a:t>|&gt;&lt;</a:t>
            </a:r>
          </a:p>
          <a:p>
            <a:r>
              <a:rPr lang="en-US" sz="1400" dirty="0"/>
              <a:t>The New York Times Wed Jan 16 16:10:05 +0000 2020&lt;|</a:t>
            </a:r>
            <a:r>
              <a:rPr lang="en-US" sz="1400" dirty="0" err="1"/>
              <a:t>endoftitle</a:t>
            </a:r>
            <a:r>
              <a:rPr lang="en-US" sz="1400" dirty="0"/>
              <a:t>|&gt;</a:t>
            </a:r>
          </a:p>
          <a:p>
            <a:r>
              <a:rPr lang="en-US" sz="1400" dirty="0"/>
              <a:t>&lt;|</a:t>
            </a:r>
            <a:r>
              <a:rPr lang="en-US" sz="1400" dirty="0" err="1"/>
              <a:t>beginarticle</a:t>
            </a:r>
            <a:r>
              <a:rPr lang="en-US" sz="1400" dirty="0"/>
              <a:t>|&gt;</a:t>
            </a:r>
            <a:r>
              <a:rPr lang="en-US" sz="1400" b="1" dirty="0"/>
              <a:t>RT @</a:t>
            </a:r>
            <a:r>
              <a:rPr lang="en-US" sz="1400" b="1" dirty="0" err="1"/>
              <a:t>hannitynyt</a:t>
            </a:r>
            <a:r>
              <a:rPr lang="en-US" sz="1400" b="1" dirty="0"/>
              <a:t>: @</a:t>
            </a:r>
            <a:r>
              <a:rPr lang="en-US" sz="1400" b="1" dirty="0" err="1"/>
              <a:t>nytpolitics</a:t>
            </a:r>
            <a:r>
              <a:rPr lang="en-US" sz="1400" b="1" dirty="0"/>
              <a:t>: In a sign of how far we are stepping up against anti-Venezuelan sentiment, Google is allowing employees in China to withhold updates from </a:t>
            </a:r>
            <a:r>
              <a:rPr lang="en-US" sz="1400" b="1" dirty="0" err="1"/>
              <a:t>localâ</a:t>
            </a:r>
            <a:r>
              <a:rPr lang="en-US" sz="1400" b="1" dirty="0"/>
              <a:t>\200</a:t>
            </a:r>
            <a:r>
              <a:rPr lang="en-US" sz="1400" dirty="0"/>
              <a:t>¦&lt;|</a:t>
            </a:r>
            <a:r>
              <a:rPr lang="en-US" sz="1400" dirty="0" err="1"/>
              <a:t>endofarticle</a:t>
            </a:r>
            <a:r>
              <a:rPr lang="en-US" sz="1400" dirty="0"/>
              <a:t>|&gt;</a:t>
            </a:r>
          </a:p>
          <a:p>
            <a:r>
              <a:rPr lang="en-US" sz="1400" dirty="0"/>
              <a:t>&lt;|</a:t>
            </a:r>
            <a:r>
              <a:rPr lang="en-US" sz="1400" dirty="0" err="1"/>
              <a:t>endoftext</a:t>
            </a:r>
            <a:r>
              <a:rPr lang="en-US" sz="1400" dirty="0"/>
              <a:t>|&gt;</a:t>
            </a:r>
          </a:p>
        </p:txBody>
      </p:sp>
    </p:spTree>
    <p:extLst>
      <p:ext uri="{BB962C8B-B14F-4D97-AF65-F5344CB8AC3E}">
        <p14:creationId xmlns:p14="http://schemas.microsoft.com/office/powerpoint/2010/main" val="384587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F9B8-F765-4432-85FF-C0EF2A4430E4}"/>
              </a:ext>
            </a:extLst>
          </p:cNvPr>
          <p:cNvSpPr>
            <a:spLocks noGrp="1"/>
          </p:cNvSpPr>
          <p:nvPr>
            <p:ph type="title"/>
          </p:nvPr>
        </p:nvSpPr>
        <p:spPr/>
        <p:txBody>
          <a:bodyPr/>
          <a:lstStyle/>
          <a:p>
            <a:r>
              <a:rPr lang="en-US" dirty="0"/>
              <a:t>Impressions</a:t>
            </a:r>
          </a:p>
        </p:txBody>
      </p:sp>
      <p:sp>
        <p:nvSpPr>
          <p:cNvPr id="3" name="Content Placeholder 2">
            <a:extLst>
              <a:ext uri="{FF2B5EF4-FFF2-40B4-BE49-F238E27FC236}">
                <a16:creationId xmlns:a16="http://schemas.microsoft.com/office/drawing/2014/main" id="{993DCBD5-2A5B-4AF2-8246-D751D0536B89}"/>
              </a:ext>
            </a:extLst>
          </p:cNvPr>
          <p:cNvSpPr>
            <a:spLocks noGrp="1"/>
          </p:cNvSpPr>
          <p:nvPr>
            <p:ph idx="1"/>
          </p:nvPr>
        </p:nvSpPr>
        <p:spPr/>
        <p:txBody>
          <a:bodyPr/>
          <a:lstStyle/>
          <a:p>
            <a:r>
              <a:rPr lang="en-US" dirty="0"/>
              <a:t>Around 300 examples is enough to sound like an author</a:t>
            </a:r>
          </a:p>
          <a:p>
            <a:r>
              <a:rPr lang="en-US" dirty="0"/>
              <a:t>clarity and logical framework could be improved</a:t>
            </a:r>
          </a:p>
          <a:p>
            <a:r>
              <a:rPr lang="en-US" dirty="0"/>
              <a:t>Adding tags to tokenizer seems to help</a:t>
            </a:r>
          </a:p>
          <a:p>
            <a:r>
              <a:rPr lang="en-US" dirty="0"/>
              <a:t>Prompting with tags generates more similarly to tweets</a:t>
            </a:r>
          </a:p>
        </p:txBody>
      </p:sp>
    </p:spTree>
    <p:extLst>
      <p:ext uri="{BB962C8B-B14F-4D97-AF65-F5344CB8AC3E}">
        <p14:creationId xmlns:p14="http://schemas.microsoft.com/office/powerpoint/2010/main" val="202254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B9BD-504B-46BC-ADF7-D39EDF6EDED7}"/>
              </a:ext>
            </a:extLst>
          </p:cNvPr>
          <p:cNvSpPr>
            <a:spLocks noGrp="1"/>
          </p:cNvSpPr>
          <p:nvPr>
            <p:ph type="title"/>
          </p:nvPr>
        </p:nvSpPr>
        <p:spPr/>
        <p:txBody>
          <a:bodyPr/>
          <a:lstStyle/>
          <a:p>
            <a:r>
              <a:rPr lang="en-US" dirty="0"/>
              <a:t>Questions and future directions</a:t>
            </a:r>
          </a:p>
        </p:txBody>
      </p:sp>
      <p:sp>
        <p:nvSpPr>
          <p:cNvPr id="3" name="Content Placeholder 2">
            <a:extLst>
              <a:ext uri="{FF2B5EF4-FFF2-40B4-BE49-F238E27FC236}">
                <a16:creationId xmlns:a16="http://schemas.microsoft.com/office/drawing/2014/main" id="{0B9798C5-2A3B-479F-B205-2E363374026B}"/>
              </a:ext>
            </a:extLst>
          </p:cNvPr>
          <p:cNvSpPr>
            <a:spLocks noGrp="1"/>
          </p:cNvSpPr>
          <p:nvPr>
            <p:ph idx="1"/>
          </p:nvPr>
        </p:nvSpPr>
        <p:spPr/>
        <p:txBody>
          <a:bodyPr>
            <a:normAutofit fontScale="92500" lnSpcReduction="20000"/>
          </a:bodyPr>
          <a:lstStyle/>
          <a:p>
            <a:r>
              <a:rPr lang="en-US" dirty="0"/>
              <a:t>Process text before training?</a:t>
            </a:r>
          </a:p>
          <a:p>
            <a:pPr lvl="1"/>
            <a:r>
              <a:rPr lang="en-US" dirty="0"/>
              <a:t>Remove hashtags, hyperlinks</a:t>
            </a:r>
          </a:p>
          <a:p>
            <a:pPr lvl="1"/>
            <a:r>
              <a:rPr lang="en-US" dirty="0"/>
              <a:t>Subset by word count</a:t>
            </a:r>
          </a:p>
          <a:p>
            <a:pPr lvl="1"/>
            <a:r>
              <a:rPr lang="en-US" dirty="0"/>
              <a:t>Fix Utf8 encoding error from csv to txt</a:t>
            </a:r>
          </a:p>
          <a:p>
            <a:r>
              <a:rPr lang="en-US" dirty="0"/>
              <a:t>Block of variable length or pad to </a:t>
            </a:r>
            <a:r>
              <a:rPr lang="en-US" dirty="0" err="1"/>
              <a:t>block_size</a:t>
            </a:r>
            <a:r>
              <a:rPr lang="en-US" dirty="0"/>
              <a:t>?</a:t>
            </a:r>
          </a:p>
          <a:p>
            <a:r>
              <a:rPr lang="en-US" dirty="0"/>
              <a:t>Test on larger dataset?</a:t>
            </a:r>
          </a:p>
          <a:p>
            <a:pPr lvl="1"/>
            <a:r>
              <a:rPr lang="en-US" dirty="0"/>
              <a:t>Consistency of voice </a:t>
            </a:r>
          </a:p>
          <a:p>
            <a:r>
              <a:rPr lang="en-US" dirty="0"/>
              <a:t>Author classifier?</a:t>
            </a:r>
          </a:p>
          <a:p>
            <a:r>
              <a:rPr lang="en-US" dirty="0"/>
              <a:t>Compare difference in individual nodes between regular and fine-tuned model</a:t>
            </a:r>
          </a:p>
          <a:p>
            <a:pPr lvl="1"/>
            <a:r>
              <a:rPr lang="en-US" dirty="0"/>
              <a:t>Probability of full fine-tune as expected number of examples needed to adjust every node in model</a:t>
            </a:r>
          </a:p>
          <a:p>
            <a:endParaRPr lang="en-US" dirty="0"/>
          </a:p>
        </p:txBody>
      </p:sp>
    </p:spTree>
    <p:extLst>
      <p:ext uri="{BB962C8B-B14F-4D97-AF65-F5344CB8AC3E}">
        <p14:creationId xmlns:p14="http://schemas.microsoft.com/office/powerpoint/2010/main" val="313591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3346-5F35-40FE-97F7-DEC4B64840A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2FBDE372-6B7F-4F3D-B440-8D4B2DC299C2}"/>
              </a:ext>
            </a:extLst>
          </p:cNvPr>
          <p:cNvSpPr>
            <a:spLocks noGrp="1"/>
          </p:cNvSpPr>
          <p:nvPr>
            <p:ph idx="1"/>
          </p:nvPr>
        </p:nvSpPr>
        <p:spPr/>
        <p:txBody>
          <a:bodyPr>
            <a:normAutofit/>
          </a:bodyPr>
          <a:lstStyle/>
          <a:p>
            <a:r>
              <a:rPr lang="en-US" dirty="0"/>
              <a:t>Quantify a lower bound on training data for the model to speak in a new author’s voice</a:t>
            </a:r>
          </a:p>
        </p:txBody>
      </p:sp>
    </p:spTree>
    <p:extLst>
      <p:ext uri="{BB962C8B-B14F-4D97-AF65-F5344CB8AC3E}">
        <p14:creationId xmlns:p14="http://schemas.microsoft.com/office/powerpoint/2010/main" val="327236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2412-B09F-450C-9358-E51A396E85D3}"/>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7192F5B-57D8-4878-B5FA-0D8EEBCB3744}"/>
              </a:ext>
            </a:extLst>
          </p:cNvPr>
          <p:cNvSpPr>
            <a:spLocks noGrp="1"/>
          </p:cNvSpPr>
          <p:nvPr>
            <p:ph idx="1"/>
          </p:nvPr>
        </p:nvSpPr>
        <p:spPr/>
        <p:txBody>
          <a:bodyPr>
            <a:normAutofit/>
          </a:bodyPr>
          <a:lstStyle/>
          <a:p>
            <a:r>
              <a:rPr lang="en-US" dirty="0"/>
              <a:t>Twitter </a:t>
            </a:r>
            <a:r>
              <a:rPr lang="en-US" dirty="0" err="1"/>
              <a:t>api</a:t>
            </a:r>
            <a:r>
              <a:rPr lang="en-US" dirty="0"/>
              <a:t> collect tweets from authors</a:t>
            </a:r>
          </a:p>
          <a:p>
            <a:pPr lvl="1"/>
            <a:r>
              <a:rPr lang="en-US" dirty="0"/>
              <a:t>Minimize requests by one call per day - </a:t>
            </a:r>
            <a:r>
              <a:rPr lang="en-US" dirty="0" err="1"/>
              <a:t>softcap</a:t>
            </a:r>
            <a:r>
              <a:rPr lang="en-US" dirty="0"/>
              <a:t> 100 tweets per day</a:t>
            </a:r>
          </a:p>
          <a:p>
            <a:pPr lvl="1"/>
            <a:r>
              <a:rPr lang="en-US" dirty="0"/>
              <a:t>30 days: 2020.01.26 – 2020.02.24</a:t>
            </a:r>
          </a:p>
          <a:p>
            <a:r>
              <a:rPr lang="en-US" dirty="0"/>
              <a:t>Tweets saved as csv. Formatted into text with fields akin to </a:t>
            </a:r>
            <a:r>
              <a:rPr lang="en-US" dirty="0" err="1"/>
              <a:t>grover</a:t>
            </a:r>
            <a:endParaRPr lang="en-US" dirty="0"/>
          </a:p>
          <a:p>
            <a:pPr lvl="1"/>
            <a:r>
              <a:rPr lang="en-US" dirty="0"/>
              <a:t>Title fabricated, better solution?</a:t>
            </a:r>
          </a:p>
        </p:txBody>
      </p:sp>
      <p:sp>
        <p:nvSpPr>
          <p:cNvPr id="6" name="TextBox 5">
            <a:extLst>
              <a:ext uri="{FF2B5EF4-FFF2-40B4-BE49-F238E27FC236}">
                <a16:creationId xmlns:a16="http://schemas.microsoft.com/office/drawing/2014/main" id="{2C9F99F1-1EC7-4873-877D-3894E241ED0D}"/>
              </a:ext>
            </a:extLst>
          </p:cNvPr>
          <p:cNvSpPr txBox="1"/>
          <p:nvPr/>
        </p:nvSpPr>
        <p:spPr>
          <a:xfrm flipH="1" flipV="1">
            <a:off x="1384183" y="4043493"/>
            <a:ext cx="3028426" cy="1753299"/>
          </a:xfrm>
          <a:prstGeom prst="rect">
            <a:avLst/>
          </a:prstGeom>
          <a:noFill/>
        </p:spPr>
        <p:txBody>
          <a:bodyPr wrap="square" rtlCol="0">
            <a:spAutoFit/>
          </a:bodyPr>
          <a:lstStyle/>
          <a:p>
            <a:endParaRPr lang="en-US"/>
          </a:p>
        </p:txBody>
      </p:sp>
      <p:sp>
        <p:nvSpPr>
          <p:cNvPr id="7" name="Rectangle 6">
            <a:extLst>
              <a:ext uri="{FF2B5EF4-FFF2-40B4-BE49-F238E27FC236}">
                <a16:creationId xmlns:a16="http://schemas.microsoft.com/office/drawing/2014/main" id="{7AAE6E44-C05A-40A6-AB9F-7180A098A3A4}"/>
              </a:ext>
            </a:extLst>
          </p:cNvPr>
          <p:cNvSpPr/>
          <p:nvPr/>
        </p:nvSpPr>
        <p:spPr>
          <a:xfrm>
            <a:off x="838200" y="4043493"/>
            <a:ext cx="10579217" cy="2031325"/>
          </a:xfrm>
          <a:prstGeom prst="rect">
            <a:avLst/>
          </a:prstGeom>
          <a:solidFill>
            <a:schemeClr val="accent4">
              <a:lumMod val="20000"/>
              <a:lumOff val="80000"/>
            </a:schemeClr>
          </a:solidFill>
          <a:ln>
            <a:solidFill>
              <a:schemeClr val="accent4">
                <a:lumMod val="50000"/>
              </a:schemeClr>
            </a:solidFill>
          </a:ln>
        </p:spPr>
        <p:txBody>
          <a:bodyPr wrap="square">
            <a:spAutoFit/>
          </a:bodyPr>
          <a:lstStyle/>
          <a:p>
            <a:r>
              <a:rPr lang="en-US" dirty="0"/>
              <a:t>&lt;|</a:t>
            </a:r>
            <a:r>
              <a:rPr lang="en-US" dirty="0" err="1"/>
              <a:t>begindomain</a:t>
            </a:r>
            <a:r>
              <a:rPr lang="en-US" dirty="0"/>
              <a:t>|&gt;twitter&lt;|</a:t>
            </a:r>
            <a:r>
              <a:rPr lang="en-US" dirty="0" err="1"/>
              <a:t>endofdomain</a:t>
            </a:r>
            <a:r>
              <a:rPr lang="en-US" dirty="0"/>
              <a:t>|&gt;</a:t>
            </a:r>
          </a:p>
          <a:p>
            <a:r>
              <a:rPr lang="en-US" dirty="0"/>
              <a:t>&lt;|</a:t>
            </a:r>
            <a:r>
              <a:rPr lang="en-US" dirty="0" err="1"/>
              <a:t>begindate</a:t>
            </a:r>
            <a:r>
              <a:rPr lang="en-US" dirty="0"/>
              <a:t>|&gt;02-23-2020&lt;|</a:t>
            </a:r>
            <a:r>
              <a:rPr lang="en-US" dirty="0" err="1"/>
              <a:t>endofdate</a:t>
            </a:r>
            <a:r>
              <a:rPr lang="en-US" dirty="0"/>
              <a:t>|&gt;</a:t>
            </a:r>
          </a:p>
          <a:p>
            <a:r>
              <a:rPr lang="en-US" dirty="0"/>
              <a:t>&lt;|</a:t>
            </a:r>
            <a:r>
              <a:rPr lang="en-US" dirty="0" err="1"/>
              <a:t>beginauthors</a:t>
            </a:r>
            <a:r>
              <a:rPr lang="en-US" dirty="0"/>
              <a:t>|&gt;The New York Times&lt;|</a:t>
            </a:r>
            <a:r>
              <a:rPr lang="en-US" dirty="0" err="1"/>
              <a:t>endofauthors</a:t>
            </a:r>
            <a:r>
              <a:rPr lang="en-US" dirty="0"/>
              <a:t>|&gt;</a:t>
            </a:r>
          </a:p>
          <a:p>
            <a:r>
              <a:rPr lang="en-US" dirty="0"/>
              <a:t>&lt;|</a:t>
            </a:r>
            <a:r>
              <a:rPr lang="en-US" dirty="0" err="1"/>
              <a:t>begintitle</a:t>
            </a:r>
            <a:r>
              <a:rPr lang="en-US" dirty="0"/>
              <a:t>|&gt;The New York Times Sun Feb 23 00:24:07 +0000 2020&lt;|\</a:t>
            </a:r>
            <a:r>
              <a:rPr lang="en-US" dirty="0" err="1"/>
              <a:t>endoftitle</a:t>
            </a:r>
            <a:r>
              <a:rPr lang="en-US" dirty="0"/>
              <a:t>|&gt;</a:t>
            </a:r>
          </a:p>
          <a:p>
            <a:r>
              <a:rPr lang="en-US" dirty="0"/>
              <a:t>&lt;|</a:t>
            </a:r>
            <a:r>
              <a:rPr lang="en-US" dirty="0" err="1"/>
              <a:t>beginarticle</a:t>
            </a:r>
            <a:r>
              <a:rPr lang="en-US" dirty="0"/>
              <a:t>|&gt;RT @</a:t>
            </a:r>
            <a:r>
              <a:rPr lang="en-US" dirty="0" err="1"/>
              <a:t>motokorich</a:t>
            </a:r>
            <a:r>
              <a:rPr lang="en-US" dirty="0"/>
              <a:t>: 1/ When the Diamond Princess  docked in Yokohama after confirming that a passenger who got off in Hong Kong tested </a:t>
            </a:r>
            <a:r>
              <a:rPr lang="en-US" dirty="0" err="1"/>
              <a:t>positiveâ</a:t>
            </a:r>
            <a:r>
              <a:rPr lang="en-US" dirty="0"/>
              <a:t>\200¦&lt;|</a:t>
            </a:r>
            <a:r>
              <a:rPr lang="en-US" dirty="0" err="1"/>
              <a:t>endofarticle</a:t>
            </a:r>
            <a:r>
              <a:rPr lang="en-US" dirty="0"/>
              <a:t>|\&gt;</a:t>
            </a:r>
          </a:p>
          <a:p>
            <a:r>
              <a:rPr lang="en-US" dirty="0"/>
              <a:t>&lt;|</a:t>
            </a:r>
            <a:r>
              <a:rPr lang="en-US" dirty="0" err="1"/>
              <a:t>endoftext</a:t>
            </a:r>
            <a:r>
              <a:rPr lang="en-US" dirty="0"/>
              <a:t>|&gt;</a:t>
            </a:r>
          </a:p>
        </p:txBody>
      </p:sp>
    </p:spTree>
    <p:extLst>
      <p:ext uri="{BB962C8B-B14F-4D97-AF65-F5344CB8AC3E}">
        <p14:creationId xmlns:p14="http://schemas.microsoft.com/office/powerpoint/2010/main" val="39389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9919-BA8A-4092-9165-A9BB89D2D51E}"/>
              </a:ext>
            </a:extLst>
          </p:cNvPr>
          <p:cNvSpPr>
            <a:spLocks noGrp="1"/>
          </p:cNvSpPr>
          <p:nvPr>
            <p:ph type="title"/>
          </p:nvPr>
        </p:nvSpPr>
        <p:spPr/>
        <p:txBody>
          <a:bodyPr/>
          <a:lstStyle/>
          <a:p>
            <a:r>
              <a:rPr lang="en-US" dirty="0"/>
              <a:t>Data inspection</a:t>
            </a:r>
          </a:p>
        </p:txBody>
      </p:sp>
      <p:graphicFrame>
        <p:nvGraphicFramePr>
          <p:cNvPr id="4" name="Table 4">
            <a:extLst>
              <a:ext uri="{FF2B5EF4-FFF2-40B4-BE49-F238E27FC236}">
                <a16:creationId xmlns:a16="http://schemas.microsoft.com/office/drawing/2014/main" id="{7211F588-5907-4CAD-9953-3681485637B0}"/>
              </a:ext>
            </a:extLst>
          </p:cNvPr>
          <p:cNvGraphicFramePr>
            <a:graphicFrameLocks noGrp="1"/>
          </p:cNvGraphicFramePr>
          <p:nvPr>
            <p:extLst>
              <p:ext uri="{D42A27DB-BD31-4B8C-83A1-F6EECF244321}">
                <p14:modId xmlns:p14="http://schemas.microsoft.com/office/powerpoint/2010/main" val="3395982248"/>
              </p:ext>
            </p:extLst>
          </p:nvPr>
        </p:nvGraphicFramePr>
        <p:xfrm>
          <a:off x="1006678" y="1983959"/>
          <a:ext cx="9647339" cy="2214880"/>
        </p:xfrm>
        <a:graphic>
          <a:graphicData uri="http://schemas.openxmlformats.org/drawingml/2006/table">
            <a:tbl>
              <a:tblPr firstRow="1" bandRow="1">
                <a:tableStyleId>{91EBBBCC-DAD2-459C-BE2E-F6DE35CF9A28}</a:tableStyleId>
              </a:tblPr>
              <a:tblGrid>
                <a:gridCol w="2193446">
                  <a:extLst>
                    <a:ext uri="{9D8B030D-6E8A-4147-A177-3AD203B41FA5}">
                      <a16:colId xmlns:a16="http://schemas.microsoft.com/office/drawing/2014/main" val="34128110"/>
                    </a:ext>
                  </a:extLst>
                </a:gridCol>
                <a:gridCol w="1727999">
                  <a:extLst>
                    <a:ext uri="{9D8B030D-6E8A-4147-A177-3AD203B41FA5}">
                      <a16:colId xmlns:a16="http://schemas.microsoft.com/office/drawing/2014/main" val="1705898460"/>
                    </a:ext>
                  </a:extLst>
                </a:gridCol>
                <a:gridCol w="2116996">
                  <a:extLst>
                    <a:ext uri="{9D8B030D-6E8A-4147-A177-3AD203B41FA5}">
                      <a16:colId xmlns:a16="http://schemas.microsoft.com/office/drawing/2014/main" val="3805229824"/>
                    </a:ext>
                  </a:extLst>
                </a:gridCol>
                <a:gridCol w="1804449">
                  <a:extLst>
                    <a:ext uri="{9D8B030D-6E8A-4147-A177-3AD203B41FA5}">
                      <a16:colId xmlns:a16="http://schemas.microsoft.com/office/drawing/2014/main" val="1764296657"/>
                    </a:ext>
                  </a:extLst>
                </a:gridCol>
                <a:gridCol w="1804449">
                  <a:extLst>
                    <a:ext uri="{9D8B030D-6E8A-4147-A177-3AD203B41FA5}">
                      <a16:colId xmlns:a16="http://schemas.microsoft.com/office/drawing/2014/main" val="806929543"/>
                    </a:ext>
                  </a:extLst>
                </a:gridCol>
              </a:tblGrid>
              <a:tr h="370840">
                <a:tc>
                  <a:txBody>
                    <a:bodyPr/>
                    <a:lstStyle/>
                    <a:p>
                      <a:r>
                        <a:rPr lang="en-US" dirty="0"/>
                        <a:t>author</a:t>
                      </a:r>
                    </a:p>
                  </a:txBody>
                  <a:tcPr/>
                </a:tc>
                <a:tc>
                  <a:txBody>
                    <a:bodyPr/>
                    <a:lstStyle/>
                    <a:p>
                      <a:r>
                        <a:rPr lang="en-US" dirty="0"/>
                        <a:t>Tweets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(2020.01.26 – 2020.02.24)</a:t>
                      </a:r>
                    </a:p>
                  </a:txBody>
                  <a:tcPr/>
                </a:tc>
                <a:tc>
                  <a:txBody>
                    <a:bodyPr/>
                    <a:lstStyle/>
                    <a:p>
                      <a:r>
                        <a:rPr lang="en-US" dirty="0"/>
                        <a:t>Min, max, mean words </a:t>
                      </a:r>
                    </a:p>
                  </a:txBody>
                  <a:tcPr/>
                </a:tc>
                <a:tc>
                  <a:txBody>
                    <a:bodyPr/>
                    <a:lstStyle/>
                    <a:p>
                      <a:r>
                        <a:rPr lang="en-US" dirty="0" err="1"/>
                        <a:t>Pytorch</a:t>
                      </a:r>
                      <a:r>
                        <a:rPr lang="en-US" dirty="0"/>
                        <a:t> </a:t>
                      </a:r>
                      <a:r>
                        <a:rPr lang="en-US" dirty="0" err="1"/>
                        <a:t>num_examples</a:t>
                      </a:r>
                      <a:endParaRPr lang="en-US" dirty="0"/>
                    </a:p>
                  </a:txBody>
                  <a:tcPr/>
                </a:tc>
                <a:tc>
                  <a:txBody>
                    <a:bodyPr/>
                    <a:lstStyle/>
                    <a:p>
                      <a:r>
                        <a:rPr lang="en-US" dirty="0"/>
                        <a:t>checkpoints</a:t>
                      </a:r>
                    </a:p>
                  </a:txBody>
                  <a:tcPr/>
                </a:tc>
                <a:extLst>
                  <a:ext uri="{0D108BD9-81ED-4DB2-BD59-A6C34878D82A}">
                    <a16:rowId xmlns:a16="http://schemas.microsoft.com/office/drawing/2014/main" val="1218965295"/>
                  </a:ext>
                </a:extLst>
              </a:tr>
              <a:tr h="370840">
                <a:tc>
                  <a:txBody>
                    <a:bodyPr/>
                    <a:lstStyle/>
                    <a:p>
                      <a:r>
                        <a:rPr lang="en-US" dirty="0" err="1"/>
                        <a:t>sensanders</a:t>
                      </a:r>
                      <a:endParaRPr lang="en-US" dirty="0"/>
                    </a:p>
                  </a:txBody>
                  <a:tcPr/>
                </a:tc>
                <a:tc>
                  <a:txBody>
                    <a:bodyPr/>
                    <a:lstStyle/>
                    <a:p>
                      <a:r>
                        <a:rPr lang="en-US" dirty="0"/>
                        <a:t>146</a:t>
                      </a:r>
                    </a:p>
                  </a:txBody>
                  <a:tcPr/>
                </a:tc>
                <a:tc>
                  <a:txBody>
                    <a:bodyPr/>
                    <a:lstStyle/>
                    <a:p>
                      <a:r>
                        <a:rPr lang="en-US" dirty="0"/>
                        <a:t>(11, 28, 20)</a:t>
                      </a:r>
                    </a:p>
                  </a:txBody>
                  <a:tcPr/>
                </a:tc>
                <a:tc>
                  <a:txBody>
                    <a:bodyPr/>
                    <a:lstStyle/>
                    <a:p>
                      <a:r>
                        <a:rPr lang="en-US" dirty="0"/>
                        <a:t>19</a:t>
                      </a:r>
                    </a:p>
                  </a:txBody>
                  <a:tcPr/>
                </a:tc>
                <a:tc>
                  <a:txBody>
                    <a:bodyPr/>
                    <a:lstStyle/>
                    <a:p>
                      <a:r>
                        <a:rPr lang="en-US" dirty="0"/>
                        <a:t>0</a:t>
                      </a:r>
                    </a:p>
                  </a:txBody>
                  <a:tcPr/>
                </a:tc>
                <a:extLst>
                  <a:ext uri="{0D108BD9-81ED-4DB2-BD59-A6C34878D82A}">
                    <a16:rowId xmlns:a16="http://schemas.microsoft.com/office/drawing/2014/main" val="2092701770"/>
                  </a:ext>
                </a:extLst>
              </a:tr>
              <a:tr h="370840">
                <a:tc>
                  <a:txBody>
                    <a:bodyPr/>
                    <a:lstStyle/>
                    <a:p>
                      <a:r>
                        <a:rPr lang="en-US" dirty="0" err="1"/>
                        <a:t>realdonaldtrump</a:t>
                      </a:r>
                      <a:endParaRPr lang="en-US" dirty="0"/>
                    </a:p>
                  </a:txBody>
                  <a:tcPr/>
                </a:tc>
                <a:tc>
                  <a:txBody>
                    <a:bodyPr/>
                    <a:lstStyle/>
                    <a:p>
                      <a:r>
                        <a:rPr lang="en-US" dirty="0"/>
                        <a:t>908</a:t>
                      </a:r>
                    </a:p>
                  </a:txBody>
                  <a:tcPr/>
                </a:tc>
                <a:tc>
                  <a:txBody>
                    <a:bodyPr/>
                    <a:lstStyle/>
                    <a:p>
                      <a:r>
                        <a:rPr lang="en-US" dirty="0"/>
                        <a:t>(06, 28, 19)</a:t>
                      </a:r>
                    </a:p>
                  </a:txBody>
                  <a:tcPr/>
                </a:tc>
                <a:tc>
                  <a:txBody>
                    <a:bodyPr/>
                    <a:lstStyle/>
                    <a:p>
                      <a:r>
                        <a:rPr lang="en-US" dirty="0"/>
                        <a:t>123</a:t>
                      </a:r>
                    </a:p>
                  </a:txBody>
                  <a:tcPr/>
                </a:tc>
                <a:tc>
                  <a:txBody>
                    <a:bodyPr/>
                    <a:lstStyle/>
                    <a:p>
                      <a:r>
                        <a:rPr lang="en-US" dirty="0"/>
                        <a:t>1</a:t>
                      </a:r>
                    </a:p>
                  </a:txBody>
                  <a:tcPr/>
                </a:tc>
                <a:extLst>
                  <a:ext uri="{0D108BD9-81ED-4DB2-BD59-A6C34878D82A}">
                    <a16:rowId xmlns:a16="http://schemas.microsoft.com/office/drawing/2014/main" val="4207579368"/>
                  </a:ext>
                </a:extLst>
              </a:tr>
              <a:tr h="370840">
                <a:tc>
                  <a:txBody>
                    <a:bodyPr/>
                    <a:lstStyle/>
                    <a:p>
                      <a:r>
                        <a:rPr lang="en-US" dirty="0" err="1"/>
                        <a:t>Nytimes</a:t>
                      </a:r>
                      <a:endParaRPr lang="en-US" dirty="0"/>
                    </a:p>
                  </a:txBody>
                  <a:tcPr/>
                </a:tc>
                <a:tc>
                  <a:txBody>
                    <a:bodyPr/>
                    <a:lstStyle/>
                    <a:p>
                      <a:r>
                        <a:rPr lang="en-US" dirty="0"/>
                        <a:t>2798</a:t>
                      </a:r>
                    </a:p>
                  </a:txBody>
                  <a:tcPr/>
                </a:tc>
                <a:tc>
                  <a:txBody>
                    <a:bodyPr/>
                    <a:lstStyle/>
                    <a:p>
                      <a:r>
                        <a:rPr lang="en-US" dirty="0"/>
                        <a:t>(01, 29, 19)</a:t>
                      </a:r>
                    </a:p>
                  </a:txBody>
                  <a:tcPr/>
                </a:tc>
                <a:tc>
                  <a:txBody>
                    <a:bodyPr/>
                    <a:lstStyle/>
                    <a:p>
                      <a:r>
                        <a:rPr lang="en-US" dirty="0"/>
                        <a:t>385</a:t>
                      </a:r>
                    </a:p>
                  </a:txBody>
                  <a:tcPr/>
                </a:tc>
                <a:tc>
                  <a:txBody>
                    <a:bodyPr/>
                    <a:lstStyle/>
                    <a:p>
                      <a:r>
                        <a:rPr lang="en-US" dirty="0"/>
                        <a:t>3</a:t>
                      </a:r>
                    </a:p>
                  </a:txBody>
                  <a:tcPr/>
                </a:tc>
                <a:extLst>
                  <a:ext uri="{0D108BD9-81ED-4DB2-BD59-A6C34878D82A}">
                    <a16:rowId xmlns:a16="http://schemas.microsoft.com/office/drawing/2014/main" val="3872155608"/>
                  </a:ext>
                </a:extLst>
              </a:tr>
              <a:tr h="370840">
                <a:tc>
                  <a:txBody>
                    <a:bodyPr/>
                    <a:lstStyle/>
                    <a:p>
                      <a:r>
                        <a:rPr lang="en-US" dirty="0" err="1"/>
                        <a:t>washingtonpost</a:t>
                      </a:r>
                      <a:endParaRPr lang="en-US" dirty="0"/>
                    </a:p>
                  </a:txBody>
                  <a:tcPr/>
                </a:tc>
                <a:tc>
                  <a:txBody>
                    <a:bodyPr/>
                    <a:lstStyle/>
                    <a:p>
                      <a:r>
                        <a:rPr lang="en-US" dirty="0"/>
                        <a:t>2600</a:t>
                      </a:r>
                    </a:p>
                  </a:txBody>
                  <a:tcPr/>
                </a:tc>
                <a:tc>
                  <a:txBody>
                    <a:bodyPr/>
                    <a:lstStyle/>
                    <a:p>
                      <a:r>
                        <a:rPr lang="en-US" dirty="0"/>
                        <a:t>(06, 29, 15)</a:t>
                      </a:r>
                    </a:p>
                  </a:txBody>
                  <a:tcPr/>
                </a:tc>
                <a:tc>
                  <a:txBody>
                    <a:bodyPr/>
                    <a:lstStyle/>
                    <a:p>
                      <a:r>
                        <a:rPr lang="en-US" dirty="0"/>
                        <a:t>331</a:t>
                      </a:r>
                    </a:p>
                  </a:txBody>
                  <a:tcPr/>
                </a:tc>
                <a:tc>
                  <a:txBody>
                    <a:bodyPr/>
                    <a:lstStyle/>
                    <a:p>
                      <a:r>
                        <a:rPr lang="en-US" dirty="0"/>
                        <a:t>3</a:t>
                      </a:r>
                    </a:p>
                  </a:txBody>
                  <a:tcPr/>
                </a:tc>
                <a:extLst>
                  <a:ext uri="{0D108BD9-81ED-4DB2-BD59-A6C34878D82A}">
                    <a16:rowId xmlns:a16="http://schemas.microsoft.com/office/drawing/2014/main" val="1129259408"/>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A837C6A-6DCD-4418-B90E-D99D9A9556A1}"/>
                  </a:ext>
                </a:extLst>
              </p:cNvPr>
              <p:cNvSpPr txBox="1"/>
              <p:nvPr/>
            </p:nvSpPr>
            <p:spPr>
              <a:xfrm>
                <a:off x="6518245" y="6082018"/>
                <a:ext cx="4135772" cy="523220"/>
              </a:xfrm>
              <a:prstGeom prst="rect">
                <a:avLst/>
              </a:prstGeom>
              <a:noFill/>
              <a:ln cap="rnd">
                <a:solidFill>
                  <a:srgbClr val="FFC000"/>
                </a:solidFill>
              </a:ln>
            </p:spPr>
            <p:txBody>
              <a:bodyPr wrap="square" rtlCol="0">
                <a:spAutoFit/>
              </a:bodyPr>
              <a:lstStyle/>
              <a:p>
                <a:r>
                  <a:rPr lang="en-US" sz="1400" dirty="0" err="1"/>
                  <a:t>num_examples</a:t>
                </a:r>
                <a:r>
                  <a:rPr lang="en-US" sz="1400" dirty="0"/>
                  <a:t> =</a:t>
                </a:r>
                <a14:m>
                  <m:oMath xmlns:m="http://schemas.openxmlformats.org/officeDocument/2006/math">
                    <m:r>
                      <a:rPr lang="en-US" sz="1400" b="0" i="0" dirty="0" smtClean="0">
                        <a:latin typeface="Cambria Math" panose="02040503050406030204" pitchFamily="18" charset="0"/>
                      </a:rPr>
                      <m:t> </m:t>
                    </m:r>
                    <m:r>
                      <m:rPr>
                        <m:nor/>
                      </m:rPr>
                      <a:rPr lang="en-US" sz="1400" dirty="0"/>
                      <m:t>len</m:t>
                    </m:r>
                    <m:r>
                      <m:rPr>
                        <m:nor/>
                      </m:rPr>
                      <a:rPr lang="en-US" sz="1400" dirty="0"/>
                      <m:t>(</m:t>
                    </m:r>
                    <m:r>
                      <m:rPr>
                        <m:nor/>
                      </m:rPr>
                      <a:rPr lang="en-US" sz="1400" dirty="0"/>
                      <m:t>tokenized</m:t>
                    </m:r>
                    <m:r>
                      <m:rPr>
                        <m:nor/>
                      </m:rPr>
                      <a:rPr lang="en-US" sz="1400" dirty="0"/>
                      <m:t>_</m:t>
                    </m:r>
                    <m:r>
                      <m:rPr>
                        <m:nor/>
                      </m:rPr>
                      <a:rPr lang="en-US" sz="1400" dirty="0"/>
                      <m:t>text</m:t>
                    </m:r>
                    <m:r>
                      <m:rPr>
                        <m:nor/>
                      </m:rPr>
                      <a:rPr lang="en-US" sz="1400" dirty="0"/>
                      <m:t>) / </m:t>
                    </m:r>
                    <m:r>
                      <m:rPr>
                        <m:nor/>
                      </m:rPr>
                      <a:rPr lang="en-US" sz="1400" dirty="0"/>
                      <m:t>block</m:t>
                    </m:r>
                    <m:r>
                      <m:rPr>
                        <m:nor/>
                      </m:rPr>
                      <a:rPr lang="en-US" sz="1400" dirty="0"/>
                      <m:t>_</m:t>
                    </m:r>
                    <m:r>
                      <m:rPr>
                        <m:nor/>
                      </m:rPr>
                      <a:rPr lang="en-US" sz="1400" dirty="0"/>
                      <m:t>size</m:t>
                    </m:r>
                    <m:r>
                      <m:rPr>
                        <m:nor/>
                      </m:rPr>
                      <a:rPr lang="en-US" sz="1400" b="0" i="0" dirty="0" smtClean="0"/>
                      <m:t> </m:t>
                    </m:r>
                  </m:oMath>
                </a14:m>
                <a:endParaRPr lang="en-US" sz="1400" dirty="0"/>
              </a:p>
              <a:p>
                <a:r>
                  <a:rPr lang="en-US" sz="1400" dirty="0" err="1"/>
                  <a:t>block_size</a:t>
                </a:r>
                <a:r>
                  <a:rPr lang="en-US" sz="1400" dirty="0"/>
                  <a:t>=1024</a:t>
                </a:r>
              </a:p>
            </p:txBody>
          </p:sp>
        </mc:Choice>
        <mc:Fallback xmlns="">
          <p:sp>
            <p:nvSpPr>
              <p:cNvPr id="3" name="TextBox 2">
                <a:extLst>
                  <a:ext uri="{FF2B5EF4-FFF2-40B4-BE49-F238E27FC236}">
                    <a16:creationId xmlns:a16="http://schemas.microsoft.com/office/drawing/2014/main" id="{EA837C6A-6DCD-4418-B90E-D99D9A9556A1}"/>
                  </a:ext>
                </a:extLst>
              </p:cNvPr>
              <p:cNvSpPr txBox="1">
                <a:spLocks noRot="1" noChangeAspect="1" noMove="1" noResize="1" noEditPoints="1" noAdjustHandles="1" noChangeArrowheads="1" noChangeShapeType="1" noTextEdit="1"/>
              </p:cNvSpPr>
              <p:nvPr/>
            </p:nvSpPr>
            <p:spPr>
              <a:xfrm>
                <a:off x="6518245" y="6082018"/>
                <a:ext cx="4135772" cy="523220"/>
              </a:xfrm>
              <a:prstGeom prst="rect">
                <a:avLst/>
              </a:prstGeom>
              <a:blipFill>
                <a:blip r:embed="rId2"/>
                <a:stretch>
                  <a:fillRect l="-294" t="-1136" b="-9091"/>
                </a:stretch>
              </a:blipFill>
              <a:ln cap="rnd">
                <a:solidFill>
                  <a:srgbClr val="FFC000"/>
                </a:solidFill>
              </a:ln>
            </p:spPr>
            <p:txBody>
              <a:bodyPr/>
              <a:lstStyle/>
              <a:p>
                <a:r>
                  <a:rPr lang="en-US">
                    <a:noFill/>
                  </a:rPr>
                  <a:t> </a:t>
                </a:r>
              </a:p>
            </p:txBody>
          </p:sp>
        </mc:Fallback>
      </mc:AlternateContent>
    </p:spTree>
    <p:extLst>
      <p:ext uri="{BB962C8B-B14F-4D97-AF65-F5344CB8AC3E}">
        <p14:creationId xmlns:p14="http://schemas.microsoft.com/office/powerpoint/2010/main" val="294105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82D2-4F20-4E3E-9CA1-95CAE00D87E6}"/>
              </a:ext>
            </a:extLst>
          </p:cNvPr>
          <p:cNvSpPr>
            <a:spLocks noGrp="1"/>
          </p:cNvSpPr>
          <p:nvPr>
            <p:ph type="title"/>
          </p:nvPr>
        </p:nvSpPr>
        <p:spPr>
          <a:xfrm>
            <a:off x="838200" y="348347"/>
            <a:ext cx="10515600" cy="1325563"/>
          </a:xfrm>
        </p:spPr>
        <p:txBody>
          <a:bodyPr/>
          <a:lstStyle/>
          <a:p>
            <a:r>
              <a:rPr lang="en-US" dirty="0"/>
              <a:t>GPT-2 and Grover model</a:t>
            </a:r>
          </a:p>
        </p:txBody>
      </p:sp>
      <p:graphicFrame>
        <p:nvGraphicFramePr>
          <p:cNvPr id="4" name="Table 4">
            <a:extLst>
              <a:ext uri="{FF2B5EF4-FFF2-40B4-BE49-F238E27FC236}">
                <a16:creationId xmlns:a16="http://schemas.microsoft.com/office/drawing/2014/main" id="{07B81210-FB18-4499-B5B6-17C6FEA34D2D}"/>
              </a:ext>
            </a:extLst>
          </p:cNvPr>
          <p:cNvGraphicFramePr>
            <a:graphicFrameLocks noGrp="1"/>
          </p:cNvGraphicFramePr>
          <p:nvPr>
            <p:ph idx="1"/>
            <p:extLst>
              <p:ext uri="{D42A27DB-BD31-4B8C-83A1-F6EECF244321}">
                <p14:modId xmlns:p14="http://schemas.microsoft.com/office/powerpoint/2010/main" val="2384706524"/>
              </p:ext>
            </p:extLst>
          </p:nvPr>
        </p:nvGraphicFramePr>
        <p:xfrm>
          <a:off x="838200" y="1430629"/>
          <a:ext cx="5948492" cy="1854200"/>
        </p:xfrm>
        <a:graphic>
          <a:graphicData uri="http://schemas.openxmlformats.org/drawingml/2006/table">
            <a:tbl>
              <a:tblPr firstRow="1" bandRow="1">
                <a:tableStyleId>{91EBBBCC-DAD2-459C-BE2E-F6DE35CF9A28}</a:tableStyleId>
              </a:tblPr>
              <a:tblGrid>
                <a:gridCol w="1973685">
                  <a:extLst>
                    <a:ext uri="{9D8B030D-6E8A-4147-A177-3AD203B41FA5}">
                      <a16:colId xmlns:a16="http://schemas.microsoft.com/office/drawing/2014/main" val="1626975880"/>
                    </a:ext>
                  </a:extLst>
                </a:gridCol>
                <a:gridCol w="954772">
                  <a:extLst>
                    <a:ext uri="{9D8B030D-6E8A-4147-A177-3AD203B41FA5}">
                      <a16:colId xmlns:a16="http://schemas.microsoft.com/office/drawing/2014/main" val="1798991538"/>
                    </a:ext>
                  </a:extLst>
                </a:gridCol>
                <a:gridCol w="2155970">
                  <a:extLst>
                    <a:ext uri="{9D8B030D-6E8A-4147-A177-3AD203B41FA5}">
                      <a16:colId xmlns:a16="http://schemas.microsoft.com/office/drawing/2014/main" val="3823421025"/>
                    </a:ext>
                  </a:extLst>
                </a:gridCol>
                <a:gridCol w="864065">
                  <a:extLst>
                    <a:ext uri="{9D8B030D-6E8A-4147-A177-3AD203B41FA5}">
                      <a16:colId xmlns:a16="http://schemas.microsoft.com/office/drawing/2014/main" val="2494575804"/>
                    </a:ext>
                  </a:extLst>
                </a:gridCol>
              </a:tblGrid>
              <a:tr h="370840">
                <a:tc gridSpan="2">
                  <a:txBody>
                    <a:bodyPr/>
                    <a:lstStyle/>
                    <a:p>
                      <a:r>
                        <a:rPr lang="en-US" dirty="0"/>
                        <a:t>Gpt2 Model (parameters)</a:t>
                      </a:r>
                    </a:p>
                  </a:txBody>
                  <a:tcPr/>
                </a:tc>
                <a:tc hMerge="1">
                  <a:txBody>
                    <a:bodyPr/>
                    <a:lstStyle/>
                    <a:p>
                      <a:endParaRPr lang="en-US" dirty="0"/>
                    </a:p>
                  </a:txBody>
                  <a:tcPr/>
                </a:tc>
                <a:tc gridSpan="2">
                  <a:txBody>
                    <a:bodyPr/>
                    <a:lstStyle/>
                    <a:p>
                      <a:r>
                        <a:rPr lang="en-US" dirty="0"/>
                        <a:t>Grover model (parameters)</a:t>
                      </a:r>
                    </a:p>
                  </a:txBody>
                  <a:tcPr/>
                </a:tc>
                <a:tc hMerge="1">
                  <a:txBody>
                    <a:bodyPr/>
                    <a:lstStyle/>
                    <a:p>
                      <a:endParaRPr lang="en-US" dirty="0"/>
                    </a:p>
                  </a:txBody>
                  <a:tcPr/>
                </a:tc>
                <a:extLst>
                  <a:ext uri="{0D108BD9-81ED-4DB2-BD59-A6C34878D82A}">
                    <a16:rowId xmlns:a16="http://schemas.microsoft.com/office/drawing/2014/main" val="3406921591"/>
                  </a:ext>
                </a:extLst>
              </a:tr>
              <a:tr h="370840">
                <a:tc>
                  <a:txBody>
                    <a:bodyPr/>
                    <a:lstStyle/>
                    <a:p>
                      <a:pPr algn="l"/>
                      <a:r>
                        <a:rPr lang="en-US" b="1" dirty="0"/>
                        <a:t>Small</a:t>
                      </a:r>
                    </a:p>
                  </a:txBody>
                  <a:tcPr/>
                </a:tc>
                <a:tc>
                  <a:txBody>
                    <a:bodyPr/>
                    <a:lstStyle/>
                    <a:p>
                      <a:r>
                        <a:rPr lang="en-US" b="1" dirty="0"/>
                        <a:t>117M</a:t>
                      </a:r>
                    </a:p>
                  </a:txBody>
                  <a:tcPr/>
                </a:tc>
                <a:tc>
                  <a:txBody>
                    <a:bodyPr/>
                    <a:lstStyle/>
                    <a:p>
                      <a:r>
                        <a:rPr lang="en-US" dirty="0"/>
                        <a:t>Base</a:t>
                      </a:r>
                    </a:p>
                  </a:txBody>
                  <a:tcPr/>
                </a:tc>
                <a:tc>
                  <a:txBody>
                    <a:bodyPr/>
                    <a:lstStyle/>
                    <a:p>
                      <a:r>
                        <a:rPr lang="en-US" dirty="0"/>
                        <a:t>124M</a:t>
                      </a:r>
                    </a:p>
                  </a:txBody>
                  <a:tcPr/>
                </a:tc>
                <a:extLst>
                  <a:ext uri="{0D108BD9-81ED-4DB2-BD59-A6C34878D82A}">
                    <a16:rowId xmlns:a16="http://schemas.microsoft.com/office/drawing/2014/main" val="1864662375"/>
                  </a:ext>
                </a:extLst>
              </a:tr>
              <a:tr h="370840">
                <a:tc>
                  <a:txBody>
                    <a:bodyPr/>
                    <a:lstStyle/>
                    <a:p>
                      <a:r>
                        <a:rPr lang="en-US" dirty="0"/>
                        <a:t>Medium</a:t>
                      </a:r>
                    </a:p>
                  </a:txBody>
                  <a:tcPr/>
                </a:tc>
                <a:tc>
                  <a:txBody>
                    <a:bodyPr/>
                    <a:lstStyle/>
                    <a:p>
                      <a:r>
                        <a:rPr lang="en-US" dirty="0"/>
                        <a:t>345M</a:t>
                      </a:r>
                    </a:p>
                  </a:txBody>
                  <a:tcPr/>
                </a:tc>
                <a:tc>
                  <a:txBody>
                    <a:bodyPr/>
                    <a:lstStyle/>
                    <a:p>
                      <a:r>
                        <a:rPr lang="en-US" dirty="0"/>
                        <a:t>Large</a:t>
                      </a:r>
                    </a:p>
                  </a:txBody>
                  <a:tcPr/>
                </a:tc>
                <a:tc>
                  <a:txBody>
                    <a:bodyPr/>
                    <a:lstStyle/>
                    <a:p>
                      <a:r>
                        <a:rPr lang="en-US" dirty="0"/>
                        <a:t>355M</a:t>
                      </a:r>
                    </a:p>
                  </a:txBody>
                  <a:tcPr/>
                </a:tc>
                <a:extLst>
                  <a:ext uri="{0D108BD9-81ED-4DB2-BD59-A6C34878D82A}">
                    <a16:rowId xmlns:a16="http://schemas.microsoft.com/office/drawing/2014/main" val="2495542509"/>
                  </a:ext>
                </a:extLst>
              </a:tr>
              <a:tr h="370840">
                <a:tc>
                  <a:txBody>
                    <a:bodyPr/>
                    <a:lstStyle/>
                    <a:p>
                      <a:r>
                        <a:rPr lang="en-US" dirty="0"/>
                        <a:t>Large</a:t>
                      </a:r>
                    </a:p>
                  </a:txBody>
                  <a:tcPr/>
                </a:tc>
                <a:tc>
                  <a:txBody>
                    <a:bodyPr/>
                    <a:lstStyle/>
                    <a:p>
                      <a:r>
                        <a:rPr lang="en-US" dirty="0"/>
                        <a:t>762M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68622519"/>
                  </a:ext>
                </a:extLst>
              </a:tr>
              <a:tr h="370840">
                <a:tc>
                  <a:txBody>
                    <a:bodyPr/>
                    <a:lstStyle/>
                    <a:p>
                      <a:r>
                        <a:rPr lang="en-US" dirty="0"/>
                        <a:t>Extra-large</a:t>
                      </a:r>
                    </a:p>
                  </a:txBody>
                  <a:tcPr/>
                </a:tc>
                <a:tc>
                  <a:txBody>
                    <a:bodyPr/>
                    <a:lstStyle/>
                    <a:p>
                      <a:r>
                        <a:rPr lang="en-US" dirty="0"/>
                        <a:t>1.5B</a:t>
                      </a:r>
                    </a:p>
                  </a:txBody>
                  <a:tcPr/>
                </a:tc>
                <a:tc>
                  <a:txBody>
                    <a:bodyPr/>
                    <a:lstStyle/>
                    <a:p>
                      <a:r>
                        <a:rPr lang="en-US" dirty="0"/>
                        <a:t>Mega</a:t>
                      </a:r>
                    </a:p>
                  </a:txBody>
                  <a:tcPr/>
                </a:tc>
                <a:tc>
                  <a:txBody>
                    <a:bodyPr/>
                    <a:lstStyle/>
                    <a:p>
                      <a:r>
                        <a:rPr lang="en-US" dirty="0"/>
                        <a:t>1.5B</a:t>
                      </a:r>
                    </a:p>
                  </a:txBody>
                  <a:tcPr/>
                </a:tc>
                <a:extLst>
                  <a:ext uri="{0D108BD9-81ED-4DB2-BD59-A6C34878D82A}">
                    <a16:rowId xmlns:a16="http://schemas.microsoft.com/office/drawing/2014/main" val="3222321610"/>
                  </a:ext>
                </a:extLst>
              </a:tr>
            </a:tbl>
          </a:graphicData>
        </a:graphic>
      </p:graphicFrame>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04E7E16-202C-4F1B-86D2-73055EB10EF8}"/>
                  </a:ext>
                </a:extLst>
              </p:cNvPr>
              <p:cNvSpPr txBox="1"/>
              <p:nvPr/>
            </p:nvSpPr>
            <p:spPr>
              <a:xfrm>
                <a:off x="6904139" y="1430629"/>
                <a:ext cx="4449661" cy="2062103"/>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a:t>Grover built similar to GPT2 (transformer)</a:t>
                </a:r>
              </a:p>
              <a:p>
                <a:pPr marL="285750" indent="-285750">
                  <a:buFont typeface="Courier New" panose="02070309020205020404" pitchFamily="49" charset="0"/>
                  <a:buChar char="o"/>
                </a:pPr>
                <a:r>
                  <a:rPr lang="en-US" sz="1600" dirty="0"/>
                  <a:t>Fields (tokens) split into disjoint sets </a:t>
                </a:r>
                <a14:m>
                  <m:oMath xmlns:m="http://schemas.openxmlformats.org/officeDocument/2006/math">
                    <m:r>
                      <a:rPr lang="en-US" sz="1600" i="1" dirty="0" smtClean="0">
                        <a:latin typeface="Cambria Math" panose="02040503050406030204" pitchFamily="18" charset="0"/>
                        <a:ea typeface="Cambria Math" panose="02040503050406030204" pitchFamily="18" charset="0"/>
                      </a:rPr>
                      <m:t>ℱ</m:t>
                    </m:r>
                    <m:r>
                      <a:rPr lang="en-US" sz="1600" b="0" i="1" dirty="0" smtClean="0">
                        <a:latin typeface="Cambria Math" panose="02040503050406030204" pitchFamily="18" charset="0"/>
                        <a:ea typeface="Cambria Math" panose="02040503050406030204" pitchFamily="18" charset="0"/>
                      </a:rPr>
                      <m:t>1</m:t>
                    </m:r>
                  </m:oMath>
                </a14:m>
                <a:r>
                  <a:rPr lang="en-US" sz="1600" dirty="0"/>
                  <a:t>, </a:t>
                </a:r>
                <a14:m>
                  <m:oMath xmlns:m="http://schemas.openxmlformats.org/officeDocument/2006/math">
                    <m:r>
                      <a:rPr lang="en-US" sz="1600" i="1" dirty="0">
                        <a:latin typeface="Cambria Math" panose="02040503050406030204" pitchFamily="18" charset="0"/>
                        <a:ea typeface="Cambria Math" panose="02040503050406030204" pitchFamily="18" charset="0"/>
                      </a:rPr>
                      <m:t>ℱ</m:t>
                    </m:r>
                    <m:r>
                      <a:rPr lang="en-US" sz="1600" b="0" i="1" dirty="0" smtClean="0">
                        <a:latin typeface="Cambria Math" panose="02040503050406030204" pitchFamily="18" charset="0"/>
                        <a:ea typeface="Cambria Math" panose="02040503050406030204" pitchFamily="18" charset="0"/>
                      </a:rPr>
                      <m:t>2</m:t>
                    </m:r>
                  </m:oMath>
                </a14:m>
                <a:endParaRPr lang="en-US" sz="1600" b="0" dirty="0">
                  <a:ea typeface="Cambria Math" panose="02040503050406030204" pitchFamily="18" charset="0"/>
                </a:endParaRPr>
              </a:p>
              <a:p>
                <a:pPr marL="285750" indent="-285750">
                  <a:buFont typeface="Courier New" panose="02070309020205020404" pitchFamily="49" charset="0"/>
                  <a:buChar char="o"/>
                </a:pPr>
                <a:r>
                  <a:rPr lang="en-US" sz="1600" dirty="0">
                    <a:ea typeface="Cambria Math" panose="02040503050406030204" pitchFamily="18" charset="0"/>
                  </a:rPr>
                  <a:t>Use </a:t>
                </a:r>
                <a14:m>
                  <m:oMath xmlns:m="http://schemas.openxmlformats.org/officeDocument/2006/math">
                    <m:r>
                      <a:rPr lang="en-US" sz="1600" i="1" dirty="0">
                        <a:latin typeface="Cambria Math" panose="02040503050406030204" pitchFamily="18" charset="0"/>
                        <a:ea typeface="Cambria Math" panose="02040503050406030204" pitchFamily="18" charset="0"/>
                      </a:rPr>
                      <m:t>ℱ</m:t>
                    </m:r>
                    <m:r>
                      <a:rPr lang="en-US" sz="1600" b="0" i="1" dirty="0" smtClean="0">
                        <a:latin typeface="Cambria Math" panose="02040503050406030204" pitchFamily="18" charset="0"/>
                        <a:ea typeface="Cambria Math" panose="02040503050406030204" pitchFamily="18" charset="0"/>
                      </a:rPr>
                      <m:t>1</m:t>
                    </m:r>
                  </m:oMath>
                </a14:m>
                <a:r>
                  <a:rPr lang="en-US" sz="1600" dirty="0">
                    <a:ea typeface="Cambria Math" panose="02040503050406030204" pitchFamily="18" charset="0"/>
                  </a:rPr>
                  <a:t> to predict </a:t>
                </a:r>
                <a14:m>
                  <m:oMath xmlns:m="http://schemas.openxmlformats.org/officeDocument/2006/math">
                    <m:r>
                      <a:rPr lang="en-US" sz="1600" i="1" dirty="0">
                        <a:latin typeface="Cambria Math" panose="02040503050406030204" pitchFamily="18" charset="0"/>
                        <a:ea typeface="Cambria Math" panose="02040503050406030204" pitchFamily="18" charset="0"/>
                      </a:rPr>
                      <m:t>ℱ</m:t>
                    </m:r>
                    <m:r>
                      <a:rPr lang="en-US" sz="1600" i="1" dirty="0">
                        <a:latin typeface="Cambria Math" panose="02040503050406030204" pitchFamily="18" charset="0"/>
                        <a:ea typeface="Cambria Math" panose="02040503050406030204" pitchFamily="18" charset="0"/>
                      </a:rPr>
                      <m:t>2</m:t>
                    </m:r>
                  </m:oMath>
                </a14:m>
                <a:endParaRPr lang="en-US" sz="1600" b="0" dirty="0">
                  <a:ea typeface="Cambria Math" panose="02040503050406030204" pitchFamily="18" charset="0"/>
                </a:endParaRPr>
              </a:p>
              <a:p>
                <a:pPr marL="285750" indent="-285750">
                  <a:buFont typeface="Courier New" panose="02070309020205020404" pitchFamily="49" charset="0"/>
                  <a:buChar char="o"/>
                </a:pPr>
                <a:r>
                  <a:rPr lang="en-US" sz="1600" dirty="0">
                    <a:ea typeface="Cambria Math" panose="02040503050406030204" pitchFamily="18" charset="0"/>
                  </a:rPr>
                  <a:t>10% normally, 35% body drop-out for unconditional generation (similar to GPT2)</a:t>
                </a:r>
                <a:endParaRPr lang="en-US" sz="1600" b="0" dirty="0">
                  <a:ea typeface="Cambria Math" panose="02040503050406030204" pitchFamily="18" charset="0"/>
                </a:endParaRPr>
              </a:p>
              <a:p>
                <a:pPr marL="285750" indent="-285750">
                  <a:buFont typeface="Courier New" panose="02070309020205020404" pitchFamily="49" charset="0"/>
                  <a:buChar char="o"/>
                </a:pPr>
                <a:r>
                  <a:rPr lang="en-US" sz="1600" dirty="0" err="1"/>
                  <a:t>Realnews</a:t>
                </a:r>
                <a:r>
                  <a:rPr lang="en-US" sz="1600" dirty="0"/>
                  <a:t> dataset 120GB uncompressed</a:t>
                </a:r>
              </a:p>
              <a:p>
                <a:pPr marL="285750" indent="-285750">
                  <a:buFont typeface="Courier New" panose="02070309020205020404" pitchFamily="49" charset="0"/>
                  <a:buChar char="o"/>
                </a:pPr>
                <a:r>
                  <a:rPr lang="en-US" sz="1600" dirty="0"/>
                  <a:t>Nucleus sampling: </a:t>
                </a:r>
                <a:r>
                  <a:rPr lang="en-US" sz="1600" dirty="0" err="1"/>
                  <a:t>choose_from</a:t>
                </a:r>
                <a:r>
                  <a:rPr lang="en-US" sz="1600" dirty="0"/>
                  <a:t>(top-p%) for next word</a:t>
                </a:r>
              </a:p>
            </p:txBody>
          </p:sp>
        </mc:Choice>
        <mc:Fallback>
          <p:sp>
            <p:nvSpPr>
              <p:cNvPr id="6" name="TextBox 5">
                <a:extLst>
                  <a:ext uri="{FF2B5EF4-FFF2-40B4-BE49-F238E27FC236}">
                    <a16:creationId xmlns:a16="http://schemas.microsoft.com/office/drawing/2014/main" id="{204E7E16-202C-4F1B-86D2-73055EB10EF8}"/>
                  </a:ext>
                </a:extLst>
              </p:cNvPr>
              <p:cNvSpPr txBox="1">
                <a:spLocks noRot="1" noChangeAspect="1" noMove="1" noResize="1" noEditPoints="1" noAdjustHandles="1" noChangeArrowheads="1" noChangeShapeType="1" noTextEdit="1"/>
              </p:cNvSpPr>
              <p:nvPr/>
            </p:nvSpPr>
            <p:spPr>
              <a:xfrm>
                <a:off x="6904139" y="1430629"/>
                <a:ext cx="4449661" cy="2062103"/>
              </a:xfrm>
              <a:prstGeom prst="rect">
                <a:avLst/>
              </a:prstGeom>
              <a:blipFill>
                <a:blip r:embed="rId2"/>
                <a:stretch>
                  <a:fillRect l="-548" t="-888" b="-2959"/>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5DE9044-C19B-45B2-8CF2-F0FF8DABBD81}"/>
              </a:ext>
            </a:extLst>
          </p:cNvPr>
          <p:cNvPicPr>
            <a:picLocks noChangeAspect="1"/>
          </p:cNvPicPr>
          <p:nvPr/>
        </p:nvPicPr>
        <p:blipFill>
          <a:blip r:embed="rId3"/>
          <a:stretch>
            <a:fillRect/>
          </a:stretch>
        </p:blipFill>
        <p:spPr>
          <a:xfrm>
            <a:off x="838200" y="3429000"/>
            <a:ext cx="10797330" cy="3182293"/>
          </a:xfrm>
          <a:prstGeom prst="rect">
            <a:avLst/>
          </a:prstGeom>
        </p:spPr>
      </p:pic>
    </p:spTree>
    <p:extLst>
      <p:ext uri="{BB962C8B-B14F-4D97-AF65-F5344CB8AC3E}">
        <p14:creationId xmlns:p14="http://schemas.microsoft.com/office/powerpoint/2010/main" val="351604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9D01-A072-44DE-8BC7-A6324B216FA6}"/>
              </a:ext>
            </a:extLst>
          </p:cNvPr>
          <p:cNvSpPr>
            <a:spLocks noGrp="1"/>
          </p:cNvSpPr>
          <p:nvPr>
            <p:ph type="title"/>
          </p:nvPr>
        </p:nvSpPr>
        <p:spPr/>
        <p:txBody>
          <a:bodyPr/>
          <a:lstStyle/>
          <a:p>
            <a:r>
              <a:rPr lang="en-US" dirty="0"/>
              <a:t>Training                           Generation</a:t>
            </a:r>
          </a:p>
        </p:txBody>
      </p:sp>
      <p:sp>
        <p:nvSpPr>
          <p:cNvPr id="3" name="Content Placeholder 2">
            <a:extLst>
              <a:ext uri="{FF2B5EF4-FFF2-40B4-BE49-F238E27FC236}">
                <a16:creationId xmlns:a16="http://schemas.microsoft.com/office/drawing/2014/main" id="{67B7A90E-9A23-4AB7-B211-13AA5D3B4F05}"/>
              </a:ext>
            </a:extLst>
          </p:cNvPr>
          <p:cNvSpPr>
            <a:spLocks noGrp="1"/>
          </p:cNvSpPr>
          <p:nvPr>
            <p:ph sz="half" idx="1"/>
          </p:nvPr>
        </p:nvSpPr>
        <p:spPr/>
        <p:txBody>
          <a:bodyPr>
            <a:normAutofit fontScale="85000" lnSpcReduction="20000"/>
          </a:bodyPr>
          <a:lstStyle/>
          <a:p>
            <a:r>
              <a:rPr lang="en-US" dirty="0"/>
              <a:t>Grover abandoned as multiple issues with training</a:t>
            </a:r>
          </a:p>
          <a:p>
            <a:pPr lvl="1"/>
            <a:r>
              <a:rPr lang="en-US" dirty="0"/>
              <a:t>Tried: local, </a:t>
            </a:r>
            <a:r>
              <a:rPr lang="en-US" dirty="0" err="1"/>
              <a:t>gcp</a:t>
            </a:r>
            <a:r>
              <a:rPr lang="en-US" dirty="0"/>
              <a:t>, and google </a:t>
            </a:r>
            <a:r>
              <a:rPr lang="en-US" dirty="0" err="1"/>
              <a:t>colab</a:t>
            </a:r>
            <a:endParaRPr lang="en-US" dirty="0"/>
          </a:p>
          <a:p>
            <a:r>
              <a:rPr lang="en-US" dirty="0"/>
              <a:t>gpt-2 script to fine-tune with input data</a:t>
            </a:r>
          </a:p>
          <a:p>
            <a:r>
              <a:rPr lang="en-US" dirty="0"/>
              <a:t>Checkpointed every 100 steps</a:t>
            </a:r>
          </a:p>
          <a:p>
            <a:endParaRPr lang="en-US" dirty="0"/>
          </a:p>
          <a:p>
            <a:r>
              <a:rPr lang="en-US" dirty="0"/>
              <a:t>Trained with </a:t>
            </a:r>
            <a:r>
              <a:rPr lang="en-US"/>
              <a:t>pretrained tokenizer</a:t>
            </a:r>
          </a:p>
          <a:p>
            <a:r>
              <a:rPr lang="en-US" dirty="0"/>
              <a:t>Re-trained by updating tokenizer with tag tokens</a:t>
            </a:r>
          </a:p>
          <a:p>
            <a:pPr lvl="1">
              <a:buFont typeface="Courier New" panose="02070309020205020404" pitchFamily="49" charset="0"/>
              <a:buChar char="o"/>
            </a:pPr>
            <a:r>
              <a:rPr lang="en-US" dirty="0" err="1">
                <a:latin typeface="Lucida Bright" panose="02040602050505020304" pitchFamily="18" charset="0"/>
              </a:rPr>
              <a:t>tokenizer.add_special_tokens</a:t>
            </a:r>
            <a:r>
              <a:rPr lang="en-US" dirty="0">
                <a:latin typeface="Lucida Bright" panose="02040602050505020304" pitchFamily="18" charset="0"/>
              </a:rPr>
              <a:t>(</a:t>
            </a:r>
            <a:r>
              <a:rPr lang="en-US" dirty="0" err="1">
                <a:latin typeface="Lucida Bright" panose="02040602050505020304" pitchFamily="18" charset="0"/>
              </a:rPr>
              <a:t>special_tokens_dict</a:t>
            </a:r>
            <a:r>
              <a:rPr lang="en-US" dirty="0">
                <a:latin typeface="Lucida Bright" panose="02040602050505020304" pitchFamily="18" charset="0"/>
              </a:rPr>
              <a:t>)</a:t>
            </a:r>
          </a:p>
          <a:p>
            <a:pPr lvl="1">
              <a:buFont typeface="Courier New" panose="02070309020205020404" pitchFamily="49" charset="0"/>
              <a:buChar char="o"/>
            </a:pPr>
            <a:r>
              <a:rPr lang="en-US" dirty="0" err="1">
                <a:latin typeface="Lucida Bright" panose="02040602050505020304" pitchFamily="18" charset="0"/>
              </a:rPr>
              <a:t>tokenizer.save_pretrained</a:t>
            </a:r>
            <a:r>
              <a:rPr lang="en-US" dirty="0">
                <a:latin typeface="Lucida Bright" panose="02040602050505020304" pitchFamily="18" charset="0"/>
              </a:rPr>
              <a:t>('models/')</a:t>
            </a:r>
          </a:p>
        </p:txBody>
      </p:sp>
      <p:sp>
        <p:nvSpPr>
          <p:cNvPr id="4" name="Content Placeholder 3">
            <a:extLst>
              <a:ext uri="{FF2B5EF4-FFF2-40B4-BE49-F238E27FC236}">
                <a16:creationId xmlns:a16="http://schemas.microsoft.com/office/drawing/2014/main" id="{A31802CC-3CA5-45A6-A0A6-7BB4F0B55909}"/>
              </a:ext>
            </a:extLst>
          </p:cNvPr>
          <p:cNvSpPr>
            <a:spLocks noGrp="1"/>
          </p:cNvSpPr>
          <p:nvPr>
            <p:ph sz="half" idx="2"/>
          </p:nvPr>
        </p:nvSpPr>
        <p:spPr/>
        <p:txBody>
          <a:bodyPr>
            <a:normAutofit fontScale="85000" lnSpcReduction="20000"/>
          </a:bodyPr>
          <a:lstStyle/>
          <a:p>
            <a:r>
              <a:rPr lang="en-US" dirty="0"/>
              <a:t>Generation prompt regular</a:t>
            </a:r>
          </a:p>
          <a:p>
            <a:pPr lvl="1"/>
            <a:r>
              <a:rPr lang="en-US" dirty="0"/>
              <a:t>100 words</a:t>
            </a:r>
          </a:p>
          <a:p>
            <a:pPr lvl="1"/>
            <a:r>
              <a:rPr lang="en-US" dirty="0">
                <a:latin typeface="Lucida Bright" panose="02040602050505020304" pitchFamily="18" charset="0"/>
              </a:rPr>
              <a:t>&lt;|</a:t>
            </a:r>
            <a:r>
              <a:rPr lang="en-US" dirty="0" err="1">
                <a:latin typeface="Lucida Bright" panose="02040602050505020304" pitchFamily="18" charset="0"/>
              </a:rPr>
              <a:t>beginauthors</a:t>
            </a:r>
            <a:r>
              <a:rPr lang="en-US" dirty="0">
                <a:latin typeface="Lucida Bright" panose="02040602050505020304" pitchFamily="18" charset="0"/>
              </a:rPr>
              <a:t>|&gt;{</a:t>
            </a:r>
            <a:r>
              <a:rPr lang="en-US" dirty="0" err="1">
                <a:latin typeface="Lucida Bright" panose="02040602050505020304" pitchFamily="18" charset="0"/>
              </a:rPr>
              <a:t>author_name</a:t>
            </a:r>
            <a:r>
              <a:rPr lang="en-US" dirty="0">
                <a:latin typeface="Lucida Bright" panose="02040602050505020304" pitchFamily="18" charset="0"/>
              </a:rPr>
              <a:t>}&lt;|</a:t>
            </a:r>
            <a:r>
              <a:rPr lang="en-US" dirty="0" err="1">
                <a:latin typeface="Lucida Bright" panose="02040602050505020304" pitchFamily="18" charset="0"/>
              </a:rPr>
              <a:t>endofauthors</a:t>
            </a:r>
            <a:r>
              <a:rPr lang="en-US" dirty="0">
                <a:latin typeface="Lucida Bright" panose="02040602050505020304" pitchFamily="18" charset="0"/>
              </a:rPr>
              <a:t>|&gt;</a:t>
            </a:r>
          </a:p>
          <a:p>
            <a:r>
              <a:rPr lang="en-US" dirty="0"/>
              <a:t>Generation prompt updated</a:t>
            </a:r>
          </a:p>
          <a:p>
            <a:pPr lvl="1"/>
            <a:r>
              <a:rPr lang="en-US" dirty="0"/>
              <a:t>527 words</a:t>
            </a:r>
          </a:p>
          <a:p>
            <a:pPr lvl="1"/>
            <a:r>
              <a:rPr lang="en-US" dirty="0">
                <a:latin typeface="Lucida Bright" panose="02040602050505020304" pitchFamily="18" charset="0"/>
              </a:rPr>
              <a:t>&lt;|</a:t>
            </a:r>
            <a:r>
              <a:rPr lang="en-US" dirty="0" err="1">
                <a:latin typeface="Lucida Bright" panose="02040602050505020304" pitchFamily="18" charset="0"/>
              </a:rPr>
              <a:t>beginauthors</a:t>
            </a:r>
            <a:r>
              <a:rPr lang="en-US" dirty="0">
                <a:latin typeface="Lucida Bright" panose="02040602050505020304" pitchFamily="18" charset="0"/>
              </a:rPr>
              <a:t>|&gt;{</a:t>
            </a:r>
            <a:r>
              <a:rPr lang="en-US" dirty="0" err="1">
                <a:latin typeface="Lucida Bright" panose="02040602050505020304" pitchFamily="18" charset="0"/>
              </a:rPr>
              <a:t>author_name</a:t>
            </a:r>
            <a:r>
              <a:rPr lang="en-US" dirty="0">
                <a:latin typeface="Lucida Bright" panose="02040602050505020304" pitchFamily="18" charset="0"/>
              </a:rPr>
              <a:t>}&lt;|</a:t>
            </a:r>
            <a:r>
              <a:rPr lang="en-US" dirty="0" err="1">
                <a:latin typeface="Lucida Bright" panose="02040602050505020304" pitchFamily="18" charset="0"/>
              </a:rPr>
              <a:t>endofauthors</a:t>
            </a:r>
            <a:r>
              <a:rPr lang="en-US" dirty="0">
                <a:latin typeface="Lucida Bright" panose="02040602050505020304" pitchFamily="18" charset="0"/>
              </a:rPr>
              <a:t>|&gt;</a:t>
            </a:r>
          </a:p>
          <a:p>
            <a:pPr lvl="1"/>
            <a:r>
              <a:rPr lang="en-US" dirty="0">
                <a:latin typeface="Lucida Bright" panose="02040602050505020304" pitchFamily="18" charset="0"/>
              </a:rPr>
              <a:t>{</a:t>
            </a:r>
            <a:r>
              <a:rPr lang="en-US" dirty="0" err="1">
                <a:latin typeface="Lucida Bright" panose="02040602050505020304" pitchFamily="18" charset="0"/>
              </a:rPr>
              <a:t>author_name</a:t>
            </a:r>
            <a:r>
              <a:rPr lang="en-US" dirty="0">
                <a:latin typeface="Lucida Bright" panose="02040602050505020304" pitchFamily="18" charset="0"/>
              </a:rPr>
              <a:t>}</a:t>
            </a:r>
          </a:p>
          <a:p>
            <a:endParaRPr lang="en-US" dirty="0"/>
          </a:p>
          <a:p>
            <a:endParaRPr lang="en-US" dirty="0"/>
          </a:p>
        </p:txBody>
      </p:sp>
    </p:spTree>
    <p:extLst>
      <p:ext uri="{BB962C8B-B14F-4D97-AF65-F5344CB8AC3E}">
        <p14:creationId xmlns:p14="http://schemas.microsoft.com/office/powerpoint/2010/main" val="26146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B1A6-A0A1-417C-A67B-4922D06E60AC}"/>
              </a:ext>
            </a:extLst>
          </p:cNvPr>
          <p:cNvSpPr>
            <a:spLocks noGrp="1"/>
          </p:cNvSpPr>
          <p:nvPr>
            <p:ph type="title"/>
          </p:nvPr>
        </p:nvSpPr>
        <p:spPr/>
        <p:txBody>
          <a:bodyPr/>
          <a:lstStyle/>
          <a:p>
            <a:r>
              <a:rPr lang="en-US" dirty="0"/>
              <a:t>Untrained generation</a:t>
            </a:r>
          </a:p>
        </p:txBody>
      </p:sp>
      <p:sp>
        <p:nvSpPr>
          <p:cNvPr id="4" name="TextBox 3">
            <a:extLst>
              <a:ext uri="{FF2B5EF4-FFF2-40B4-BE49-F238E27FC236}">
                <a16:creationId xmlns:a16="http://schemas.microsoft.com/office/drawing/2014/main" id="{38DDE2FD-977A-4D4E-9A74-BF7012DA5A39}"/>
              </a:ext>
            </a:extLst>
          </p:cNvPr>
          <p:cNvSpPr txBox="1"/>
          <p:nvPr/>
        </p:nvSpPr>
        <p:spPr>
          <a:xfrm>
            <a:off x="838199" y="1459684"/>
            <a:ext cx="10515599" cy="1077218"/>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600" dirty="0"/>
              <a:t>&lt;|</a:t>
            </a:r>
            <a:r>
              <a:rPr lang="en-US" sz="1600" dirty="0" err="1"/>
              <a:t>beginauthors</a:t>
            </a:r>
            <a:r>
              <a:rPr lang="en-US" sz="1600" dirty="0"/>
              <a:t>|&gt;</a:t>
            </a:r>
            <a:r>
              <a:rPr lang="en-US" sz="1600" dirty="0" err="1"/>
              <a:t>sensanders</a:t>
            </a:r>
            <a:r>
              <a:rPr lang="en-US" sz="1600" dirty="0"/>
              <a:t>&lt;|</a:t>
            </a:r>
            <a:r>
              <a:rPr lang="en-US" sz="1600" dirty="0" err="1"/>
              <a:t>endofauthors</a:t>
            </a:r>
            <a:r>
              <a:rPr lang="en-US" sz="1600" dirty="0"/>
              <a:t>|&gt;</a:t>
            </a:r>
          </a:p>
          <a:p>
            <a:r>
              <a:rPr lang="en-US" sz="1600" dirty="0"/>
              <a:t> https://archive.is/HXiC — </a:t>
            </a:r>
            <a:r>
              <a:rPr lang="en-US" sz="1600" dirty="0" err="1"/>
              <a:t>demonocum</a:t>
            </a:r>
            <a:r>
              <a:rPr lang="en-US" sz="1600" dirty="0"/>
              <a:t> -yesdb3 &lt;|</a:t>
            </a:r>
            <a:r>
              <a:rPr lang="en-US" sz="1600" dirty="0" err="1"/>
              <a:t>ibunshinex</a:t>
            </a:r>
            <a:r>
              <a:rPr lang="en-US" sz="1600" dirty="0"/>
              <a:t>&gt;!curl –L https://wiki.cs3.org/Commons/v3/https://onshoreseeding/Time-Recording_Problems.php — Evil Crossroads Strategies &lt;|</a:t>
            </a:r>
            <a:r>
              <a:rPr lang="en-US" sz="1600" dirty="0" err="1"/>
              <a:t>ginnyxo</a:t>
            </a:r>
            <a:r>
              <a:rPr lang="en-US" sz="1600" dirty="0"/>
              <a:t>&gt; sign that stuff http://archive.is/JT0Jt • http://gloucester.va.no/ also http</a:t>
            </a:r>
          </a:p>
        </p:txBody>
      </p:sp>
      <p:sp>
        <p:nvSpPr>
          <p:cNvPr id="5" name="TextBox 4">
            <a:extLst>
              <a:ext uri="{FF2B5EF4-FFF2-40B4-BE49-F238E27FC236}">
                <a16:creationId xmlns:a16="http://schemas.microsoft.com/office/drawing/2014/main" id="{D7FB398A-3206-456C-94B5-F7BED61C46B0}"/>
              </a:ext>
            </a:extLst>
          </p:cNvPr>
          <p:cNvSpPr txBox="1"/>
          <p:nvPr/>
        </p:nvSpPr>
        <p:spPr>
          <a:xfrm>
            <a:off x="838198" y="2785247"/>
            <a:ext cx="10515600" cy="830997"/>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600"/>
              <a:t>&lt;|beginauthors|&gt;realdonaldtrump&lt;|endofauthors|&gt;</a:t>
            </a:r>
          </a:p>
          <a:p>
            <a:r>
              <a:rPr lang="en-US" sz="1600"/>
              <a:t>hostiste&lt;/|tirasenovm|&gt;ainenagaperski&lt;|lechmerkovonvania&gt;maria&lt;|thoddpechessidsvania&gt;vyadnyyrusr&lt;|mezanmalians&lt;|madhyssii&gt;itskaisketzeneniia&lt;|metalspotletin&gt;fragginae&lt;|marquire(northern)&lt;/|valech|&gt;rogesa&lt;|alani</a:t>
            </a:r>
            <a:endParaRPr lang="en-US" sz="1600" dirty="0"/>
          </a:p>
        </p:txBody>
      </p:sp>
      <p:sp>
        <p:nvSpPr>
          <p:cNvPr id="6" name="TextBox 5">
            <a:extLst>
              <a:ext uri="{FF2B5EF4-FFF2-40B4-BE49-F238E27FC236}">
                <a16:creationId xmlns:a16="http://schemas.microsoft.com/office/drawing/2014/main" id="{D2A15771-2584-4FB7-A71F-06FE2F48F33B}"/>
              </a:ext>
            </a:extLst>
          </p:cNvPr>
          <p:cNvSpPr txBox="1"/>
          <p:nvPr/>
        </p:nvSpPr>
        <p:spPr>
          <a:xfrm>
            <a:off x="838198" y="5190152"/>
            <a:ext cx="10515600" cy="1077218"/>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600"/>
              <a:t>&lt;|beginauthors|&gt;washingtonpost&lt;|endofauthors|&gt;</a:t>
            </a:r>
          </a:p>
          <a:p>
            <a:r>
              <a:rPr lang="en-US" sz="1600"/>
              <a:t>commonsensepathways&lt;|repository_title|&gt;andotheredtl{|field_name}[1],[2]&lt;|beginauthors|&gt;washingtonpost&lt;|endofauthors|&gt;commonsensepathways&lt;|repository_title|&gt;andotheredtl{|field_name}[2]&lt;|confundities|&gt;now with me!&lt;|abcbegins|&gt;agitalized&lt;|waffling</a:t>
            </a:r>
            <a:endParaRPr lang="en-US" sz="1600" dirty="0"/>
          </a:p>
        </p:txBody>
      </p:sp>
      <p:sp>
        <p:nvSpPr>
          <p:cNvPr id="7" name="TextBox 6">
            <a:extLst>
              <a:ext uri="{FF2B5EF4-FFF2-40B4-BE49-F238E27FC236}">
                <a16:creationId xmlns:a16="http://schemas.microsoft.com/office/drawing/2014/main" id="{7A307ECE-C2D2-477F-8622-C9CB0F1481B2}"/>
              </a:ext>
            </a:extLst>
          </p:cNvPr>
          <p:cNvSpPr txBox="1"/>
          <p:nvPr/>
        </p:nvSpPr>
        <p:spPr>
          <a:xfrm>
            <a:off x="838198" y="3864589"/>
            <a:ext cx="10515600" cy="1077218"/>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600"/>
              <a:t>&lt;|beginauthors|&gt;NYTimes&lt;|endofauthors|&gt;</a:t>
            </a:r>
          </a:p>
          <a:p>
            <a:r>
              <a:rPr lang="en-US" sz="1600"/>
              <a:t>NYDN&lt;|endofdate|&gt;Datelines&lt;|endofcountries|&gt;LastTimeTypeTable&lt;|lasttimecode|&gt;DateTimeTable&lt;|lasttimetype|&gt;LastAliveDateDateComplex&lt;|lastdescription|&gt;PunctuationTable&lt;|punctuationletter|&gt;CharactersTable&lt;|charactertype|&gt;ComplexNumberTable&lt;|complexnumber|&gt;A PinnerIterator&lt;|contents|&gt;CharArrows&lt;|!</a:t>
            </a:r>
            <a:endParaRPr lang="en-US" sz="1600" dirty="0"/>
          </a:p>
        </p:txBody>
      </p:sp>
    </p:spTree>
    <p:extLst>
      <p:ext uri="{BB962C8B-B14F-4D97-AF65-F5344CB8AC3E}">
        <p14:creationId xmlns:p14="http://schemas.microsoft.com/office/powerpoint/2010/main" val="254112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p:txBody>
          <a:bodyPr/>
          <a:lstStyle/>
          <a:p>
            <a:r>
              <a:rPr lang="en-US" dirty="0" err="1"/>
              <a:t>sensanders</a:t>
            </a:r>
            <a:r>
              <a:rPr lang="en-US" dirty="0"/>
              <a:t> generation</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690688"/>
            <a:ext cx="10515600" cy="954107"/>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2400" dirty="0"/>
              <a:t>19 examples</a:t>
            </a:r>
          </a:p>
          <a:p>
            <a:r>
              <a:rPr lang="en-US" sz="1600" dirty="0"/>
              <a:t>&lt;|</a:t>
            </a:r>
            <a:r>
              <a:rPr lang="en-US" sz="1600" dirty="0" err="1"/>
              <a:t>beginauthors</a:t>
            </a:r>
            <a:r>
              <a:rPr lang="en-US" sz="1600" dirty="0"/>
              <a:t>|&gt;</a:t>
            </a:r>
            <a:r>
              <a:rPr lang="en-US" sz="1600" dirty="0" err="1"/>
              <a:t>sensanders</a:t>
            </a:r>
            <a:r>
              <a:rPr lang="en-US" sz="1600" dirty="0"/>
              <a:t>&lt;|</a:t>
            </a:r>
            <a:r>
              <a:rPr lang="en-US" sz="1600" dirty="0" err="1"/>
              <a:t>endofauthors</a:t>
            </a:r>
            <a:r>
              <a:rPr lang="en-US" sz="1600" dirty="0"/>
              <a:t>|&gt; &gt;&lt;|</a:t>
            </a:r>
            <a:r>
              <a:rPr lang="en-US" sz="1600" dirty="0" err="1"/>
              <a:t>beginauthors</a:t>
            </a:r>
            <a:r>
              <a:rPr lang="en-US" sz="1600" dirty="0"/>
              <a:t>|&gt;</a:t>
            </a:r>
            <a:r>
              <a:rPr lang="en-US" sz="1600" dirty="0" err="1"/>
              <a:t>senslectors</a:t>
            </a:r>
            <a:r>
              <a:rPr lang="en-US" sz="1600" dirty="0"/>
              <a:t>&lt;|</a:t>
            </a:r>
            <a:r>
              <a:rPr lang="en-US" sz="1600" dirty="0" err="1"/>
              <a:t>endofauthors</a:t>
            </a:r>
            <a:r>
              <a:rPr lang="en-US" sz="1600" dirty="0"/>
              <a:t>|&gt;&gt;&lt;|</a:t>
            </a:r>
            <a:r>
              <a:rPr lang="en-US" sz="1600" dirty="0" err="1"/>
              <a:t>beginauthors</a:t>
            </a:r>
            <a:r>
              <a:rPr lang="en-US" sz="1600" dirty="0"/>
              <a:t>|&gt;</a:t>
            </a:r>
            <a:r>
              <a:rPr lang="en-US" sz="1600" dirty="0" err="1"/>
              <a:t>sensorsssensors</a:t>
            </a:r>
            <a:r>
              <a:rPr lang="en-US" sz="1600" dirty="0"/>
              <a:t>&lt;|</a:t>
            </a:r>
            <a:r>
              <a:rPr lang="en-US" sz="1600" dirty="0" err="1"/>
              <a:t>endofauthors</a:t>
            </a:r>
            <a:r>
              <a:rPr lang="en-US" sz="1600" dirty="0"/>
              <a:t>|&gt;&gt;&lt;|</a:t>
            </a:r>
            <a:r>
              <a:rPr lang="en-US" sz="1600" dirty="0" err="1"/>
              <a:t>beginauthors</a:t>
            </a:r>
            <a:r>
              <a:rPr lang="en-US" sz="1600" dirty="0"/>
              <a:t>|&gt;</a:t>
            </a:r>
          </a:p>
        </p:txBody>
      </p:sp>
    </p:spTree>
    <p:extLst>
      <p:ext uri="{BB962C8B-B14F-4D97-AF65-F5344CB8AC3E}">
        <p14:creationId xmlns:p14="http://schemas.microsoft.com/office/powerpoint/2010/main" val="250013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817A-EA08-430A-B28C-75D937596CDB}"/>
              </a:ext>
            </a:extLst>
          </p:cNvPr>
          <p:cNvSpPr>
            <a:spLocks noGrp="1"/>
          </p:cNvSpPr>
          <p:nvPr>
            <p:ph type="title"/>
          </p:nvPr>
        </p:nvSpPr>
        <p:spPr>
          <a:xfrm>
            <a:off x="838200" y="365126"/>
            <a:ext cx="10515600" cy="742222"/>
          </a:xfrm>
        </p:spPr>
        <p:txBody>
          <a:bodyPr/>
          <a:lstStyle/>
          <a:p>
            <a:r>
              <a:rPr lang="en-US" dirty="0" err="1"/>
              <a:t>sensanders</a:t>
            </a:r>
            <a:r>
              <a:rPr lang="en-US" dirty="0"/>
              <a:t> tweets</a:t>
            </a:r>
          </a:p>
        </p:txBody>
      </p:sp>
      <p:sp>
        <p:nvSpPr>
          <p:cNvPr id="5" name="TextBox 4">
            <a:extLst>
              <a:ext uri="{FF2B5EF4-FFF2-40B4-BE49-F238E27FC236}">
                <a16:creationId xmlns:a16="http://schemas.microsoft.com/office/drawing/2014/main" id="{0D045B2E-816C-4AA0-9D54-E4913FBC62D3}"/>
              </a:ext>
            </a:extLst>
          </p:cNvPr>
          <p:cNvSpPr txBox="1"/>
          <p:nvPr/>
        </p:nvSpPr>
        <p:spPr>
          <a:xfrm>
            <a:off x="838200" y="1150555"/>
            <a:ext cx="10515600" cy="954107"/>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|&gt;02-22-2020&lt;|</a:t>
            </a:r>
            <a:r>
              <a:rPr lang="en-US" sz="1400" dirty="0" err="1"/>
              <a:t>endofdate</a:t>
            </a:r>
            <a:r>
              <a:rPr lang="en-US" sz="1400" dirty="0"/>
              <a:t>|&gt;&lt;|</a:t>
            </a:r>
            <a:r>
              <a:rPr lang="en-US" sz="1400" dirty="0" err="1"/>
              <a:t>beginauthors</a:t>
            </a:r>
            <a:r>
              <a:rPr lang="en-US" sz="1400" dirty="0"/>
              <a:t>|&gt;Bernie Sanders&lt;|</a:t>
            </a:r>
            <a:r>
              <a:rPr lang="en-US" sz="1400" dirty="0" err="1"/>
              <a:t>endofauthors</a:t>
            </a:r>
            <a:r>
              <a:rPr lang="en-US" sz="1400" dirty="0"/>
              <a:t>|&gt;&lt;|</a:t>
            </a:r>
            <a:r>
              <a:rPr lang="en-US" sz="1400" dirty="0" err="1"/>
              <a:t>begintitle</a:t>
            </a:r>
            <a:r>
              <a:rPr lang="en-US" sz="1400" dirty="0"/>
              <a:t>|&gt;Bernie Sanders Sat Feb 22 22:45:15 +0000 2020&lt;|</a:t>
            </a:r>
            <a:r>
              <a:rPr lang="en-US" sz="1400" dirty="0" err="1"/>
              <a:t>endoftit</a:t>
            </a:r>
            <a:r>
              <a:rPr lang="en-US" sz="1400" dirty="0"/>
              <a:t>\le|&gt;&lt;|</a:t>
            </a:r>
            <a:r>
              <a:rPr lang="en-US" sz="1400" dirty="0" err="1"/>
              <a:t>beginarticle</a:t>
            </a:r>
            <a:r>
              <a:rPr lang="en-US" sz="1400" dirty="0"/>
              <a:t>|&gt;When we pass Medicare for All, we will save tens of thousands of American lives and hundreds of billions of </a:t>
            </a:r>
            <a:r>
              <a:rPr lang="en-US" sz="1400" dirty="0" err="1"/>
              <a:t>dollarsâ</a:t>
            </a:r>
            <a:r>
              <a:rPr lang="en-US" sz="1400" dirty="0"/>
              <a:t>\200¦ https://t.co/47k3LTty5P&lt;|endofarticle|&gt;&lt;|endof\text|&gt;</a:t>
            </a:r>
          </a:p>
        </p:txBody>
      </p:sp>
      <p:sp>
        <p:nvSpPr>
          <p:cNvPr id="6" name="TextBox 5">
            <a:extLst>
              <a:ext uri="{FF2B5EF4-FFF2-40B4-BE49-F238E27FC236}">
                <a16:creationId xmlns:a16="http://schemas.microsoft.com/office/drawing/2014/main" id="{2FC148E4-AFCD-4B9C-81C3-DA5CFC2868D8}"/>
              </a:ext>
            </a:extLst>
          </p:cNvPr>
          <p:cNvSpPr txBox="1"/>
          <p:nvPr/>
        </p:nvSpPr>
        <p:spPr>
          <a:xfrm>
            <a:off x="838200" y="2557930"/>
            <a:ext cx="10515600" cy="523220"/>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r>
              <a:rPr lang="en-US" sz="1400" dirty="0"/>
              <a:t>"When we pass Medicare for All, we will save tens of thousands of American lives and hundreds of billions of dollars… https://t.co/47k3LTty5P",Sat Feb 22 22:45:15 +0000 2020,Bernie Sanders,SenSanders,9192784,2343,True,,2470,11307</a:t>
            </a:r>
          </a:p>
        </p:txBody>
      </p:sp>
      <p:sp>
        <p:nvSpPr>
          <p:cNvPr id="7" name="TextBox 6">
            <a:extLst>
              <a:ext uri="{FF2B5EF4-FFF2-40B4-BE49-F238E27FC236}">
                <a16:creationId xmlns:a16="http://schemas.microsoft.com/office/drawing/2014/main" id="{4A0941BD-49CD-45FB-8AFA-A9D72CF003E6}"/>
              </a:ext>
            </a:extLst>
          </p:cNvPr>
          <p:cNvSpPr txBox="1"/>
          <p:nvPr/>
        </p:nvSpPr>
        <p:spPr>
          <a:xfrm>
            <a:off x="838200" y="3534419"/>
            <a:ext cx="10515600" cy="954107"/>
          </a:xfrm>
          <a:prstGeom prst="rect">
            <a:avLst/>
          </a:prstGeom>
          <a:solidFill>
            <a:schemeClr val="accent4">
              <a:lumMod val="20000"/>
              <a:lumOff val="80000"/>
            </a:schemeClr>
          </a:solidFill>
          <a:ln>
            <a:solidFill>
              <a:schemeClr val="accent4">
                <a:lumMod val="50000"/>
              </a:schemeClr>
            </a:solidFill>
          </a:ln>
        </p:spPr>
        <p:txBody>
          <a:bodyPr wrap="square" rtlCol="0">
            <a:spAutoFit/>
          </a:bodyPr>
          <a:lstStyle/>
          <a:p>
            <a:r>
              <a:rPr lang="en-US" sz="1400" dirty="0"/>
              <a:t>&lt;|</a:t>
            </a:r>
            <a:r>
              <a:rPr lang="en-US" sz="1400" dirty="0" err="1"/>
              <a:t>begindomain</a:t>
            </a:r>
            <a:r>
              <a:rPr lang="en-US" sz="1400" dirty="0"/>
              <a:t>|&gt;twitter&lt;|</a:t>
            </a:r>
            <a:r>
              <a:rPr lang="en-US" sz="1400" dirty="0" err="1"/>
              <a:t>endofdomain</a:t>
            </a:r>
            <a:r>
              <a:rPr lang="en-US" sz="1400" dirty="0"/>
              <a:t>|&gt;&lt;|</a:t>
            </a:r>
            <a:r>
              <a:rPr lang="en-US" sz="1400" dirty="0" err="1"/>
              <a:t>begindate</a:t>
            </a:r>
            <a:r>
              <a:rPr lang="en-US" sz="1400" dirty="0"/>
              <a:t>|&gt;02-07-2020&lt;|</a:t>
            </a:r>
            <a:r>
              <a:rPr lang="en-US" sz="1400" dirty="0" err="1"/>
              <a:t>endofdate</a:t>
            </a:r>
            <a:r>
              <a:rPr lang="en-US" sz="1400" dirty="0"/>
              <a:t>|&gt;&lt;|</a:t>
            </a:r>
            <a:r>
              <a:rPr lang="en-US" sz="1400" dirty="0" err="1"/>
              <a:t>beginauthors</a:t>
            </a:r>
            <a:r>
              <a:rPr lang="en-US" sz="1400" dirty="0"/>
              <a:t>|&gt;Bernie Sanders&lt;|</a:t>
            </a:r>
            <a:r>
              <a:rPr lang="en-US" sz="1400" dirty="0" err="1"/>
              <a:t>endofauthors</a:t>
            </a:r>
            <a:r>
              <a:rPr lang="en-US" sz="1400" dirty="0"/>
              <a:t>|&gt;&lt;|</a:t>
            </a:r>
            <a:r>
              <a:rPr lang="en-US" sz="1400" dirty="0" err="1"/>
              <a:t>begintitle</a:t>
            </a:r>
            <a:r>
              <a:rPr lang="en-US" sz="1400" dirty="0"/>
              <a:t>|&gt;Bernie Sanders Fri Feb 07 14:15:00 +0000 2020&lt;|</a:t>
            </a:r>
            <a:r>
              <a:rPr lang="en-US" sz="1400" dirty="0" err="1"/>
              <a:t>endoftit</a:t>
            </a:r>
            <a:r>
              <a:rPr lang="en-US" sz="1400" dirty="0"/>
              <a:t>\le|&gt;&lt;|</a:t>
            </a:r>
            <a:r>
              <a:rPr lang="en-US" sz="1400" dirty="0" err="1"/>
              <a:t>beginarticle</a:t>
            </a:r>
            <a:r>
              <a:rPr lang="en-US" sz="1400" dirty="0"/>
              <a:t>|&gt;Let's be clear: Like every worker in America, nonprofit employees have a fundamental right to a union, good </a:t>
            </a:r>
            <a:r>
              <a:rPr lang="en-US" sz="1400" dirty="0" err="1"/>
              <a:t>wages,â</a:t>
            </a:r>
            <a:r>
              <a:rPr lang="en-US" sz="1400" dirty="0"/>
              <a:t>\200¦ https://t.co/wIWYruMgCC&lt;|endofarticle|&gt;&lt;|endoft\ext|&gt;</a:t>
            </a:r>
          </a:p>
        </p:txBody>
      </p:sp>
      <p:sp>
        <p:nvSpPr>
          <p:cNvPr id="8" name="TextBox 7">
            <a:extLst>
              <a:ext uri="{FF2B5EF4-FFF2-40B4-BE49-F238E27FC236}">
                <a16:creationId xmlns:a16="http://schemas.microsoft.com/office/drawing/2014/main" id="{51616A95-4E31-4638-8578-E2FFDF14F92C}"/>
              </a:ext>
            </a:extLst>
          </p:cNvPr>
          <p:cNvSpPr txBox="1"/>
          <p:nvPr/>
        </p:nvSpPr>
        <p:spPr>
          <a:xfrm>
            <a:off x="838200" y="4941795"/>
            <a:ext cx="10515600" cy="523220"/>
          </a:xfrm>
          <a:prstGeom prst="rect">
            <a:avLst/>
          </a:prstGeom>
          <a:solidFill>
            <a:schemeClr val="accent4">
              <a:lumMod val="40000"/>
              <a:lumOff val="60000"/>
            </a:schemeClr>
          </a:solidFill>
          <a:ln>
            <a:solidFill>
              <a:schemeClr val="accent4">
                <a:lumMod val="50000"/>
              </a:schemeClr>
            </a:solidFill>
          </a:ln>
        </p:spPr>
        <p:txBody>
          <a:bodyPr wrap="square" rtlCol="0">
            <a:spAutoFit/>
          </a:bodyPr>
          <a:lstStyle/>
          <a:p>
            <a:r>
              <a:rPr lang="en-US" sz="1400" dirty="0"/>
              <a:t>"Let's be clear: Like every worker in America, nonprofit employees have a fundamental right to a union, good wages,… https://t.co/wIWYruMgCC",Fri Feb 07 14:15:00 +0000 2020,Bernie Sanders,SenSanders,9192782,2343,True,,798,4167</a:t>
            </a:r>
          </a:p>
        </p:txBody>
      </p:sp>
    </p:spTree>
    <p:extLst>
      <p:ext uri="{BB962C8B-B14F-4D97-AF65-F5344CB8AC3E}">
        <p14:creationId xmlns:p14="http://schemas.microsoft.com/office/powerpoint/2010/main" val="14985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7556</TotalTime>
  <Words>2965</Words>
  <Application>Microsoft Office PowerPoint</Application>
  <PresentationFormat>Widescreen</PresentationFormat>
  <Paragraphs>195</Paragraphs>
  <Slides>19</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Courier New</vt:lpstr>
      <vt:lpstr>Lucida Bright</vt:lpstr>
      <vt:lpstr>Office Theme</vt:lpstr>
      <vt:lpstr>Grover: a new voice</vt:lpstr>
      <vt:lpstr>Project goal</vt:lpstr>
      <vt:lpstr>Data collection</vt:lpstr>
      <vt:lpstr>Data inspection</vt:lpstr>
      <vt:lpstr>GPT-2 and Grover model</vt:lpstr>
      <vt:lpstr>Training                           Generation</vt:lpstr>
      <vt:lpstr>Untrained generation</vt:lpstr>
      <vt:lpstr>sensanders generation</vt:lpstr>
      <vt:lpstr>sensanders tweets</vt:lpstr>
      <vt:lpstr>realdonaldtrump generation</vt:lpstr>
      <vt:lpstr>realdonaldtrump tweets</vt:lpstr>
      <vt:lpstr>nytimes generation</vt:lpstr>
      <vt:lpstr>washingtonpost generation</vt:lpstr>
      <vt:lpstr>nytimes generation with updated tokenizer</vt:lpstr>
      <vt:lpstr>nytimes generation with updated tokenizer</vt:lpstr>
      <vt:lpstr>nytimes generation comparing tokenizers</vt:lpstr>
      <vt:lpstr>nytimes generation comparing tokenizers (decluttered)</vt:lpstr>
      <vt:lpstr>Impressions</vt:lpstr>
      <vt:lpstr>Questions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Grover: a new voice</dc:title>
  <dc:creator>Homura Nagato</dc:creator>
  <cp:lastModifiedBy>Homura Nagato</cp:lastModifiedBy>
  <cp:revision>1</cp:revision>
  <dcterms:created xsi:type="dcterms:W3CDTF">2020-02-29T17:27:15Z</dcterms:created>
  <dcterms:modified xsi:type="dcterms:W3CDTF">2020-03-16T16:50:42Z</dcterms:modified>
</cp:coreProperties>
</file>