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4" r:id="rId3"/>
    <p:sldId id="276" r:id="rId4"/>
    <p:sldId id="277" r:id="rId5"/>
    <p:sldId id="258" r:id="rId6"/>
    <p:sldId id="265" r:id="rId7"/>
    <p:sldId id="266" r:id="rId8"/>
    <p:sldId id="271" r:id="rId9"/>
    <p:sldId id="270" r:id="rId10"/>
    <p:sldId id="272" r:id="rId11"/>
    <p:sldId id="273"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3E637-2BFE-45A1-908F-E903F69B7BBA}" v="197" dt="2020-04-20T15:41:11.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8" autoAdjust="0"/>
    <p:restoredTop sz="94660"/>
  </p:normalViewPr>
  <p:slideViewPr>
    <p:cSldViewPr snapToGrid="0">
      <p:cViewPr varScale="1">
        <p:scale>
          <a:sx n="89" d="100"/>
          <a:sy n="89" d="100"/>
        </p:scale>
        <p:origin x="96"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mura" userId="3934d79a7d41eaf5" providerId="LiveId" clId="{0353E637-2BFE-45A1-908F-E903F69B7BBA}"/>
    <pc:docChg chg="undo custSel addSld delSld modSld sldOrd">
      <pc:chgData name="Homura" userId="3934d79a7d41eaf5" providerId="LiveId" clId="{0353E637-2BFE-45A1-908F-E903F69B7BBA}" dt="2020-04-20T15:53:14.643" v="3039" actId="20577"/>
      <pc:docMkLst>
        <pc:docMk/>
      </pc:docMkLst>
      <pc:sldChg chg="modSp mod">
        <pc:chgData name="Homura" userId="3934d79a7d41eaf5" providerId="LiveId" clId="{0353E637-2BFE-45A1-908F-E903F69B7BBA}" dt="2020-04-20T15:19:03.683" v="2350" actId="20577"/>
        <pc:sldMkLst>
          <pc:docMk/>
          <pc:sldMk cId="1300257809" sldId="257"/>
        </pc:sldMkLst>
        <pc:spChg chg="mod">
          <ac:chgData name="Homura" userId="3934d79a7d41eaf5" providerId="LiveId" clId="{0353E637-2BFE-45A1-908F-E903F69B7BBA}" dt="2020-04-20T15:19:03.683" v="2350" actId="20577"/>
          <ac:spMkLst>
            <pc:docMk/>
            <pc:sldMk cId="1300257809" sldId="257"/>
            <ac:spMk id="3" creationId="{804401D7-3FFA-4A51-84C3-B51FD9D391FE}"/>
          </ac:spMkLst>
        </pc:spChg>
      </pc:sldChg>
      <pc:sldChg chg="delSp modSp mod">
        <pc:chgData name="Homura" userId="3934d79a7d41eaf5" providerId="LiveId" clId="{0353E637-2BFE-45A1-908F-E903F69B7BBA}" dt="2020-04-20T15:41:41.961" v="2648" actId="20577"/>
        <pc:sldMkLst>
          <pc:docMk/>
          <pc:sldMk cId="3938933581" sldId="258"/>
        </pc:sldMkLst>
        <pc:spChg chg="mod">
          <ac:chgData name="Homura" userId="3934d79a7d41eaf5" providerId="LiveId" clId="{0353E637-2BFE-45A1-908F-E903F69B7BBA}" dt="2020-04-20T15:41:41.961" v="2648" actId="20577"/>
          <ac:spMkLst>
            <pc:docMk/>
            <pc:sldMk cId="3938933581" sldId="258"/>
            <ac:spMk id="3" creationId="{C7192F5B-57D8-4878-B5FA-0D8EEBCB3744}"/>
          </ac:spMkLst>
        </pc:spChg>
        <pc:spChg chg="del mod">
          <ac:chgData name="Homura" userId="3934d79a7d41eaf5" providerId="LiveId" clId="{0353E637-2BFE-45A1-908F-E903F69B7BBA}" dt="2020-04-20T14:05:38.956" v="276" actId="21"/>
          <ac:spMkLst>
            <pc:docMk/>
            <pc:sldMk cId="3938933581" sldId="258"/>
            <ac:spMk id="7" creationId="{7AAE6E44-C05A-40A6-AB9F-7180A098A3A4}"/>
          </ac:spMkLst>
        </pc:spChg>
      </pc:sldChg>
      <pc:sldChg chg="modSp mod">
        <pc:chgData name="Homura" userId="3934d79a7d41eaf5" providerId="LiveId" clId="{0353E637-2BFE-45A1-908F-E903F69B7BBA}" dt="2020-04-20T14:08:23.063" v="485" actId="20577"/>
        <pc:sldMkLst>
          <pc:docMk/>
          <pc:sldMk cId="3637492007" sldId="265"/>
        </pc:sldMkLst>
        <pc:spChg chg="mod">
          <ac:chgData name="Homura" userId="3934d79a7d41eaf5" providerId="LiveId" clId="{0353E637-2BFE-45A1-908F-E903F69B7BBA}" dt="2020-04-20T14:08:23.063" v="485" actId="20577"/>
          <ac:spMkLst>
            <pc:docMk/>
            <pc:sldMk cId="3637492007" sldId="265"/>
            <ac:spMk id="3" creationId="{0CDDBCF5-318E-49EF-820C-E158B4CA3F07}"/>
          </ac:spMkLst>
        </pc:spChg>
      </pc:sldChg>
      <pc:sldChg chg="addSp delSp modSp add mod modNotesTx">
        <pc:chgData name="Homura" userId="3934d79a7d41eaf5" providerId="LiveId" clId="{0353E637-2BFE-45A1-908F-E903F69B7BBA}" dt="2020-04-20T15:11:08.558" v="2130" actId="20577"/>
        <pc:sldMkLst>
          <pc:docMk/>
          <pc:sldMk cId="1296682431" sldId="266"/>
        </pc:sldMkLst>
        <pc:spChg chg="mod">
          <ac:chgData name="Homura" userId="3934d79a7d41eaf5" providerId="LiveId" clId="{0353E637-2BFE-45A1-908F-E903F69B7BBA}" dt="2020-04-20T14:18:15.232" v="683" actId="20577"/>
          <ac:spMkLst>
            <pc:docMk/>
            <pc:sldMk cId="1296682431" sldId="266"/>
            <ac:spMk id="2" creationId="{F1104265-CF38-49E4-9981-96C0ECAAD171}"/>
          </ac:spMkLst>
        </pc:spChg>
        <pc:spChg chg="del">
          <ac:chgData name="Homura" userId="3934d79a7d41eaf5" providerId="LiveId" clId="{0353E637-2BFE-45A1-908F-E903F69B7BBA}" dt="2020-04-20T14:12:00.384" v="525" actId="1957"/>
          <ac:spMkLst>
            <pc:docMk/>
            <pc:sldMk cId="1296682431" sldId="266"/>
            <ac:spMk id="3" creationId="{05548B64-1448-4C01-9471-A10924108159}"/>
          </ac:spMkLst>
        </pc:spChg>
        <pc:spChg chg="add del">
          <ac:chgData name="Homura" userId="3934d79a7d41eaf5" providerId="LiveId" clId="{0353E637-2BFE-45A1-908F-E903F69B7BBA}" dt="2020-04-20T14:11:31.924" v="521" actId="21"/>
          <ac:spMkLst>
            <pc:docMk/>
            <pc:sldMk cId="1296682431" sldId="266"/>
            <ac:spMk id="4" creationId="{0B55AA0A-8964-42F6-800D-DD0C6BACCB3F}"/>
          </ac:spMkLst>
        </pc:spChg>
        <pc:graphicFrameChg chg="add mod">
          <ac:chgData name="Homura" userId="3934d79a7d41eaf5" providerId="LiveId" clId="{0353E637-2BFE-45A1-908F-E903F69B7BBA}" dt="2020-04-20T14:17:50.167" v="664" actId="20577"/>
          <ac:graphicFrameMkLst>
            <pc:docMk/>
            <pc:sldMk cId="1296682431" sldId="266"/>
            <ac:graphicFrameMk id="7" creationId="{79ADB014-91BB-4EBB-871B-76C699FE29FF}"/>
          </ac:graphicFrameMkLst>
        </pc:graphicFrameChg>
      </pc:sldChg>
      <pc:sldChg chg="addSp delSp modSp add del mod">
        <pc:chgData name="Homura" userId="3934d79a7d41eaf5" providerId="LiveId" clId="{0353E637-2BFE-45A1-908F-E903F69B7BBA}" dt="2020-04-20T14:50:37.577" v="1653" actId="47"/>
        <pc:sldMkLst>
          <pc:docMk/>
          <pc:sldMk cId="2946223089" sldId="267"/>
        </pc:sldMkLst>
        <pc:spChg chg="del mod">
          <ac:chgData name="Homura" userId="3934d79a7d41eaf5" providerId="LiveId" clId="{0353E637-2BFE-45A1-908F-E903F69B7BBA}" dt="2020-04-20T14:33:13.392" v="981" actId="478"/>
          <ac:spMkLst>
            <pc:docMk/>
            <pc:sldMk cId="2946223089" sldId="267"/>
            <ac:spMk id="2" creationId="{9C78F887-3387-437B-9236-491066F1A506}"/>
          </ac:spMkLst>
        </pc:spChg>
        <pc:spChg chg="del">
          <ac:chgData name="Homura" userId="3934d79a7d41eaf5" providerId="LiveId" clId="{0353E637-2BFE-45A1-908F-E903F69B7BBA}" dt="2020-04-20T14:30:13.629" v="913" actId="478"/>
          <ac:spMkLst>
            <pc:docMk/>
            <pc:sldMk cId="2946223089" sldId="267"/>
            <ac:spMk id="3" creationId="{C1DBACFC-DDE1-4F7F-867D-AFCB406A15F5}"/>
          </ac:spMkLst>
        </pc:spChg>
        <pc:spChg chg="add del">
          <ac:chgData name="Homura" userId="3934d79a7d41eaf5" providerId="LiveId" clId="{0353E637-2BFE-45A1-908F-E903F69B7BBA}" dt="2020-04-20T14:30:10.501" v="912" actId="478"/>
          <ac:spMkLst>
            <pc:docMk/>
            <pc:sldMk cId="2946223089" sldId="267"/>
            <ac:spMk id="4" creationId="{D5B22C4B-195E-4187-B157-37DD3A4E9E01}"/>
          </ac:spMkLst>
        </pc:spChg>
        <pc:spChg chg="add mod">
          <ac:chgData name="Homura" userId="3934d79a7d41eaf5" providerId="LiveId" clId="{0353E637-2BFE-45A1-908F-E903F69B7BBA}" dt="2020-04-20T14:33:52.183" v="993" actId="21"/>
          <ac:spMkLst>
            <pc:docMk/>
            <pc:sldMk cId="2946223089" sldId="267"/>
            <ac:spMk id="5" creationId="{CD8C5FF9-DC0E-463F-AC68-ED2FEC698776}"/>
          </ac:spMkLst>
        </pc:spChg>
        <pc:spChg chg="add mod">
          <ac:chgData name="Homura" userId="3934d79a7d41eaf5" providerId="LiveId" clId="{0353E637-2BFE-45A1-908F-E903F69B7BBA}" dt="2020-04-20T14:32:59.575" v="979" actId="1076"/>
          <ac:spMkLst>
            <pc:docMk/>
            <pc:sldMk cId="2946223089" sldId="267"/>
            <ac:spMk id="6" creationId="{4CF44401-EB4F-48C7-A528-A737365E4FFA}"/>
          </ac:spMkLst>
        </pc:spChg>
        <pc:spChg chg="add del mod">
          <ac:chgData name="Homura" userId="3934d79a7d41eaf5" providerId="LiveId" clId="{0353E637-2BFE-45A1-908F-E903F69B7BBA}" dt="2020-04-20T14:33:15.077" v="982" actId="478"/>
          <ac:spMkLst>
            <pc:docMk/>
            <pc:sldMk cId="2946223089" sldId="267"/>
            <ac:spMk id="8" creationId="{55C8A1DC-91A2-47B2-9988-A138CFE7F7C3}"/>
          </ac:spMkLst>
        </pc:spChg>
        <pc:spChg chg="add">
          <ac:chgData name="Homura" userId="3934d79a7d41eaf5" providerId="LiveId" clId="{0353E637-2BFE-45A1-908F-E903F69B7BBA}" dt="2020-04-20T14:33:15.694" v="983"/>
          <ac:spMkLst>
            <pc:docMk/>
            <pc:sldMk cId="2946223089" sldId="267"/>
            <ac:spMk id="9" creationId="{F27ECE09-6422-4F1D-8FDA-D8CF290F6101}"/>
          </ac:spMkLst>
        </pc:spChg>
      </pc:sldChg>
      <pc:sldChg chg="addSp delSp modSp add mod modNotesTx">
        <pc:chgData name="Homura" userId="3934d79a7d41eaf5" providerId="LiveId" clId="{0353E637-2BFE-45A1-908F-E903F69B7BBA}" dt="2020-04-20T14:48:00.900" v="1494" actId="20577"/>
        <pc:sldMkLst>
          <pc:docMk/>
          <pc:sldMk cId="1989335367" sldId="270"/>
        </pc:sldMkLst>
        <pc:spChg chg="mod">
          <ac:chgData name="Homura" userId="3934d79a7d41eaf5" providerId="LiveId" clId="{0353E637-2BFE-45A1-908F-E903F69B7BBA}" dt="2020-04-20T14:48:00.900" v="1494" actId="20577"/>
          <ac:spMkLst>
            <pc:docMk/>
            <pc:sldMk cId="1989335367" sldId="270"/>
            <ac:spMk id="2" creationId="{1018817A-EA08-430A-B28C-75D937596CDB}"/>
          </ac:spMkLst>
        </pc:spChg>
        <pc:spChg chg="mod">
          <ac:chgData name="Homura" userId="3934d79a7d41eaf5" providerId="LiveId" clId="{0353E637-2BFE-45A1-908F-E903F69B7BBA}" dt="2020-04-20T14:28:37.215" v="896"/>
          <ac:spMkLst>
            <pc:docMk/>
            <pc:sldMk cId="1989335367" sldId="270"/>
            <ac:spMk id="5" creationId="{0D045B2E-816C-4AA0-9D54-E4913FBC62D3}"/>
          </ac:spMkLst>
        </pc:spChg>
        <pc:spChg chg="del mod">
          <ac:chgData name="Homura" userId="3934d79a7d41eaf5" providerId="LiveId" clId="{0353E637-2BFE-45A1-908F-E903F69B7BBA}" dt="2020-04-20T14:30:03.762" v="911" actId="21"/>
          <ac:spMkLst>
            <pc:docMk/>
            <pc:sldMk cId="1989335367" sldId="270"/>
            <ac:spMk id="6" creationId="{2FC148E4-AFCD-4B9C-81C3-DA5CFC2868D8}"/>
          </ac:spMkLst>
        </pc:spChg>
        <pc:spChg chg="mod">
          <ac:chgData name="Homura" userId="3934d79a7d41eaf5" providerId="LiveId" clId="{0353E637-2BFE-45A1-908F-E903F69B7BBA}" dt="2020-04-20T14:32:38.064" v="973" actId="1076"/>
          <ac:spMkLst>
            <pc:docMk/>
            <pc:sldMk cId="1989335367" sldId="270"/>
            <ac:spMk id="7" creationId="{4A0941BD-49CD-45FB-8AFA-A9D72CF003E6}"/>
          </ac:spMkLst>
        </pc:spChg>
        <pc:spChg chg="mod">
          <ac:chgData name="Homura" userId="3934d79a7d41eaf5" providerId="LiveId" clId="{0353E637-2BFE-45A1-908F-E903F69B7BBA}" dt="2020-04-20T14:32:36.399" v="972" actId="1076"/>
          <ac:spMkLst>
            <pc:docMk/>
            <pc:sldMk cId="1989335367" sldId="270"/>
            <ac:spMk id="8" creationId="{51616A95-4E31-4638-8578-E2FFDF14F92C}"/>
          </ac:spMkLst>
        </pc:spChg>
        <pc:spChg chg="add del mod">
          <ac:chgData name="Homura" userId="3934d79a7d41eaf5" providerId="LiveId" clId="{0353E637-2BFE-45A1-908F-E903F69B7BBA}" dt="2020-04-20T14:32:33.152" v="971" actId="478"/>
          <ac:spMkLst>
            <pc:docMk/>
            <pc:sldMk cId="1989335367" sldId="270"/>
            <ac:spMk id="9" creationId="{6DDE7565-7367-4E8A-A189-EF98BE82169A}"/>
          </ac:spMkLst>
        </pc:spChg>
        <pc:spChg chg="add del">
          <ac:chgData name="Homura" userId="3934d79a7d41eaf5" providerId="LiveId" clId="{0353E637-2BFE-45A1-908F-E903F69B7BBA}" dt="2020-04-20T14:32:43.621" v="975"/>
          <ac:spMkLst>
            <pc:docMk/>
            <pc:sldMk cId="1989335367" sldId="270"/>
            <ac:spMk id="10" creationId="{66E250A6-6CB6-45DB-8874-AB860239FB83}"/>
          </ac:spMkLst>
        </pc:spChg>
      </pc:sldChg>
      <pc:sldChg chg="modSp add mod ord">
        <pc:chgData name="Homura" userId="3934d79a7d41eaf5" providerId="LiveId" clId="{0353E637-2BFE-45A1-908F-E903F69B7BBA}" dt="2020-04-20T14:52:32.056" v="1685" actId="20577"/>
        <pc:sldMkLst>
          <pc:docMk/>
          <pc:sldMk cId="2414947264" sldId="271"/>
        </pc:sldMkLst>
        <pc:spChg chg="mod">
          <ac:chgData name="Homura" userId="3934d79a7d41eaf5" providerId="LiveId" clId="{0353E637-2BFE-45A1-908F-E903F69B7BBA}" dt="2020-04-20T14:52:32.056" v="1685" actId="20577"/>
          <ac:spMkLst>
            <pc:docMk/>
            <pc:sldMk cId="2414947264" sldId="271"/>
            <ac:spMk id="2" creationId="{10E3CF19-38DE-40AE-9037-D1A7BE32279C}"/>
          </ac:spMkLst>
        </pc:spChg>
        <pc:spChg chg="mod">
          <ac:chgData name="Homura" userId="3934d79a7d41eaf5" providerId="LiveId" clId="{0353E637-2BFE-45A1-908F-E903F69B7BBA}" dt="2020-04-20T14:25:05.140" v="862" actId="242"/>
          <ac:spMkLst>
            <pc:docMk/>
            <pc:sldMk cId="2414947264" sldId="271"/>
            <ac:spMk id="3" creationId="{1FA3BC67-F598-4192-8CBE-50B0557C7E34}"/>
          </ac:spMkLst>
        </pc:spChg>
      </pc:sldChg>
      <pc:sldChg chg="addSp modSp add mod modNotesTx">
        <pc:chgData name="Homura" userId="3934d79a7d41eaf5" providerId="LiveId" clId="{0353E637-2BFE-45A1-908F-E903F69B7BBA}" dt="2020-04-20T15:49:20.658" v="2982" actId="20577"/>
        <pc:sldMkLst>
          <pc:docMk/>
          <pc:sldMk cId="2608216465" sldId="272"/>
        </pc:sldMkLst>
        <pc:spChg chg="mod">
          <ac:chgData name="Homura" userId="3934d79a7d41eaf5" providerId="LiveId" clId="{0353E637-2BFE-45A1-908F-E903F69B7BBA}" dt="2020-04-20T14:34:33.400" v="1061" actId="20577"/>
          <ac:spMkLst>
            <pc:docMk/>
            <pc:sldMk cId="2608216465" sldId="272"/>
            <ac:spMk id="2" creationId="{1018817A-EA08-430A-B28C-75D937596CDB}"/>
          </ac:spMkLst>
        </pc:spChg>
        <pc:spChg chg="mod">
          <ac:chgData name="Homura" userId="3934d79a7d41eaf5" providerId="LiveId" clId="{0353E637-2BFE-45A1-908F-E903F69B7BBA}" dt="2020-04-20T14:34:04.785" v="998" actId="20577"/>
          <ac:spMkLst>
            <pc:docMk/>
            <pc:sldMk cId="2608216465" sldId="272"/>
            <ac:spMk id="5" creationId="{0D045B2E-816C-4AA0-9D54-E4913FBC62D3}"/>
          </ac:spMkLst>
        </pc:spChg>
        <pc:spChg chg="add mod">
          <ac:chgData name="Homura" userId="3934d79a7d41eaf5" providerId="LiveId" clId="{0353E637-2BFE-45A1-908F-E903F69B7BBA}" dt="2020-04-20T14:47:21.527" v="1475" actId="1076"/>
          <ac:spMkLst>
            <pc:docMk/>
            <pc:sldMk cId="2608216465" sldId="272"/>
            <ac:spMk id="6" creationId="{2C7FCA92-9EF7-4D8F-BBE6-67E3E7BF9B69}"/>
          </ac:spMkLst>
        </pc:spChg>
        <pc:spChg chg="mod">
          <ac:chgData name="Homura" userId="3934d79a7d41eaf5" providerId="LiveId" clId="{0353E637-2BFE-45A1-908F-E903F69B7BBA}" dt="2020-04-20T14:47:19.711" v="1474" actId="1076"/>
          <ac:spMkLst>
            <pc:docMk/>
            <pc:sldMk cId="2608216465" sldId="272"/>
            <ac:spMk id="7" creationId="{4A0941BD-49CD-45FB-8AFA-A9D72CF003E6}"/>
          </ac:spMkLst>
        </pc:spChg>
        <pc:spChg chg="mod">
          <ac:chgData name="Homura" userId="3934d79a7d41eaf5" providerId="LiveId" clId="{0353E637-2BFE-45A1-908F-E903F69B7BBA}" dt="2020-04-20T14:47:17.727" v="1473" actId="1076"/>
          <ac:spMkLst>
            <pc:docMk/>
            <pc:sldMk cId="2608216465" sldId="272"/>
            <ac:spMk id="8" creationId="{51616A95-4E31-4638-8578-E2FFDF14F92C}"/>
          </ac:spMkLst>
        </pc:spChg>
      </pc:sldChg>
      <pc:sldChg chg="add del">
        <pc:chgData name="Homura" userId="3934d79a7d41eaf5" providerId="LiveId" clId="{0353E637-2BFE-45A1-908F-E903F69B7BBA}" dt="2020-04-20T14:32:51.711" v="977" actId="47"/>
        <pc:sldMkLst>
          <pc:docMk/>
          <pc:sldMk cId="3933093126" sldId="272"/>
        </pc:sldMkLst>
      </pc:sldChg>
      <pc:sldChg chg="modSp add mod modNotesTx">
        <pc:chgData name="Homura" userId="3934d79a7d41eaf5" providerId="LiveId" clId="{0353E637-2BFE-45A1-908F-E903F69B7BBA}" dt="2020-04-20T14:50:26.458" v="1652" actId="20577"/>
        <pc:sldMkLst>
          <pc:docMk/>
          <pc:sldMk cId="292841062" sldId="273"/>
        </pc:sldMkLst>
        <pc:spChg chg="mod">
          <ac:chgData name="Homura" userId="3934d79a7d41eaf5" providerId="LiveId" clId="{0353E637-2BFE-45A1-908F-E903F69B7BBA}" dt="2020-04-20T14:47:45.647" v="1493" actId="20577"/>
          <ac:spMkLst>
            <pc:docMk/>
            <pc:sldMk cId="292841062" sldId="273"/>
            <ac:spMk id="2" creationId="{C88ADB36-7CC3-47CC-93A3-1CC7E93E242E}"/>
          </ac:spMkLst>
        </pc:spChg>
        <pc:spChg chg="mod">
          <ac:chgData name="Homura" userId="3934d79a7d41eaf5" providerId="LiveId" clId="{0353E637-2BFE-45A1-908F-E903F69B7BBA}" dt="2020-04-20T14:48:54.728" v="1501"/>
          <ac:spMkLst>
            <pc:docMk/>
            <pc:sldMk cId="292841062" sldId="273"/>
            <ac:spMk id="3" creationId="{F39C91FC-E618-4F5B-AE57-C692BDE89EA9}"/>
          </ac:spMkLst>
        </pc:spChg>
      </pc:sldChg>
      <pc:sldChg chg="addSp modSp add mod ord modNotesTx">
        <pc:chgData name="Homura" userId="3934d79a7d41eaf5" providerId="LiveId" clId="{0353E637-2BFE-45A1-908F-E903F69B7BBA}" dt="2020-04-20T15:50:08.136" v="2983" actId="20577"/>
        <pc:sldMkLst>
          <pc:docMk/>
          <pc:sldMk cId="450094118" sldId="274"/>
        </pc:sldMkLst>
        <pc:spChg chg="mod">
          <ac:chgData name="Homura" userId="3934d79a7d41eaf5" providerId="LiveId" clId="{0353E637-2BFE-45A1-908F-E903F69B7BBA}" dt="2020-04-20T15:15:39.332" v="2339" actId="1076"/>
          <ac:spMkLst>
            <pc:docMk/>
            <pc:sldMk cId="450094118" sldId="274"/>
            <ac:spMk id="2" creationId="{1018817A-EA08-430A-B28C-75D937596CDB}"/>
          </ac:spMkLst>
        </pc:spChg>
        <pc:spChg chg="mod">
          <ac:chgData name="Homura" userId="3934d79a7d41eaf5" providerId="LiveId" clId="{0353E637-2BFE-45A1-908F-E903F69B7BBA}" dt="2020-04-20T15:50:08.136" v="2983" actId="20577"/>
          <ac:spMkLst>
            <pc:docMk/>
            <pc:sldMk cId="450094118" sldId="274"/>
            <ac:spMk id="5" creationId="{0D045B2E-816C-4AA0-9D54-E4913FBC62D3}"/>
          </ac:spMkLst>
        </pc:spChg>
        <pc:spChg chg="add mod">
          <ac:chgData name="Homura" userId="3934d79a7d41eaf5" providerId="LiveId" clId="{0353E637-2BFE-45A1-908F-E903F69B7BBA}" dt="2020-04-20T15:15:58.070" v="2344" actId="1076"/>
          <ac:spMkLst>
            <pc:docMk/>
            <pc:sldMk cId="450094118" sldId="274"/>
            <ac:spMk id="6" creationId="{42A9586A-FBF4-4A9D-9B96-7A71DC7C5C86}"/>
          </ac:spMkLst>
        </pc:spChg>
        <pc:spChg chg="mod">
          <ac:chgData name="Homura" userId="3934d79a7d41eaf5" providerId="LiveId" clId="{0353E637-2BFE-45A1-908F-E903F69B7BBA}" dt="2020-04-20T15:15:52.031" v="2342" actId="1076"/>
          <ac:spMkLst>
            <pc:docMk/>
            <pc:sldMk cId="450094118" sldId="274"/>
            <ac:spMk id="7" creationId="{4A0941BD-49CD-45FB-8AFA-A9D72CF003E6}"/>
          </ac:spMkLst>
        </pc:spChg>
        <pc:spChg chg="mod">
          <ac:chgData name="Homura" userId="3934d79a7d41eaf5" providerId="LiveId" clId="{0353E637-2BFE-45A1-908F-E903F69B7BBA}" dt="2020-04-20T15:15:55.518" v="2343" actId="1076"/>
          <ac:spMkLst>
            <pc:docMk/>
            <pc:sldMk cId="450094118" sldId="274"/>
            <ac:spMk id="8" creationId="{51616A95-4E31-4638-8578-E2FFDF14F92C}"/>
          </ac:spMkLst>
        </pc:spChg>
      </pc:sldChg>
      <pc:sldChg chg="modSp add mod">
        <pc:chgData name="Homura" userId="3934d79a7d41eaf5" providerId="LiveId" clId="{0353E637-2BFE-45A1-908F-E903F69B7BBA}" dt="2020-04-20T15:53:14.643" v="3039" actId="20577"/>
        <pc:sldMkLst>
          <pc:docMk/>
          <pc:sldMk cId="4100883210" sldId="275"/>
        </pc:sldMkLst>
        <pc:spChg chg="mod">
          <ac:chgData name="Homura" userId="3934d79a7d41eaf5" providerId="LiveId" clId="{0353E637-2BFE-45A1-908F-E903F69B7BBA}" dt="2020-04-20T15:07:58.634" v="1847" actId="20577"/>
          <ac:spMkLst>
            <pc:docMk/>
            <pc:sldMk cId="4100883210" sldId="275"/>
            <ac:spMk id="2" creationId="{1C8812AE-CCEE-4824-8CF5-4C7C46B38121}"/>
          </ac:spMkLst>
        </pc:spChg>
        <pc:spChg chg="mod">
          <ac:chgData name="Homura" userId="3934d79a7d41eaf5" providerId="LiveId" clId="{0353E637-2BFE-45A1-908F-E903F69B7BBA}" dt="2020-04-20T15:53:14.643" v="3039" actId="20577"/>
          <ac:spMkLst>
            <pc:docMk/>
            <pc:sldMk cId="4100883210" sldId="275"/>
            <ac:spMk id="3" creationId="{2F38A119-6114-4FFE-808C-ED4F4B3014D4}"/>
          </ac:spMkLst>
        </pc:spChg>
      </pc:sldChg>
      <pc:sldChg chg="modSp add mod">
        <pc:chgData name="Homura" userId="3934d79a7d41eaf5" providerId="LiveId" clId="{0353E637-2BFE-45A1-908F-E903F69B7BBA}" dt="2020-04-20T15:09:41.400" v="2013"/>
        <pc:sldMkLst>
          <pc:docMk/>
          <pc:sldMk cId="4068106174" sldId="276"/>
        </pc:sldMkLst>
        <pc:spChg chg="mod">
          <ac:chgData name="Homura" userId="3934d79a7d41eaf5" providerId="LiveId" clId="{0353E637-2BFE-45A1-908F-E903F69B7BBA}" dt="2020-04-20T15:09:39.862" v="2012" actId="20577"/>
          <ac:spMkLst>
            <pc:docMk/>
            <pc:sldMk cId="4068106174" sldId="276"/>
            <ac:spMk id="2" creationId="{15835824-1591-4AF7-A544-A9B13AB5ED7C}"/>
          </ac:spMkLst>
        </pc:spChg>
        <pc:spChg chg="mod">
          <ac:chgData name="Homura" userId="3934d79a7d41eaf5" providerId="LiveId" clId="{0353E637-2BFE-45A1-908F-E903F69B7BBA}" dt="2020-04-20T15:09:41.400" v="2013"/>
          <ac:spMkLst>
            <pc:docMk/>
            <pc:sldMk cId="4068106174" sldId="276"/>
            <ac:spMk id="3" creationId="{E8515097-4811-486C-97F2-772CC51291E5}"/>
          </ac:spMkLst>
        </pc:spChg>
      </pc:sldChg>
      <pc:sldChg chg="modSp add mod">
        <pc:chgData name="Homura" userId="3934d79a7d41eaf5" providerId="LiveId" clId="{0353E637-2BFE-45A1-908F-E903F69B7BBA}" dt="2020-04-20T15:41:15.301" v="2640" actId="20577"/>
        <pc:sldMkLst>
          <pc:docMk/>
          <pc:sldMk cId="4032133912" sldId="277"/>
        </pc:sldMkLst>
        <pc:spChg chg="mod">
          <ac:chgData name="Homura" userId="3934d79a7d41eaf5" providerId="LiveId" clId="{0353E637-2BFE-45A1-908F-E903F69B7BBA}" dt="2020-04-20T15:26:31.853" v="2513" actId="20577"/>
          <ac:spMkLst>
            <pc:docMk/>
            <pc:sldMk cId="4032133912" sldId="277"/>
            <ac:spMk id="2" creationId="{F490CFBB-E011-4382-8A45-BAE3A88F9EDF}"/>
          </ac:spMkLst>
        </pc:spChg>
        <pc:spChg chg="mod">
          <ac:chgData name="Homura" userId="3934d79a7d41eaf5" providerId="LiveId" clId="{0353E637-2BFE-45A1-908F-E903F69B7BBA}" dt="2020-04-20T15:41:15.301" v="2640" actId="20577"/>
          <ac:spMkLst>
            <pc:docMk/>
            <pc:sldMk cId="4032133912" sldId="277"/>
            <ac:spMk id="3" creationId="{C80836F0-BA3F-4CF8-97DC-95B7AD0F51E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Training</a:t>
            </a:r>
            <a:r>
              <a:rPr lang="en-US" baseline="0" dirty="0"/>
              <a:t> examples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uncleansed</c:v>
                </c:pt>
              </c:strCache>
            </c:strRef>
          </c:tx>
          <c:spPr>
            <a:solidFill>
              <a:schemeClr val="accent1"/>
            </a:solidFill>
            <a:ln>
              <a:noFill/>
            </a:ln>
            <a:effectLst/>
          </c:spPr>
          <c:invertIfNegative val="0"/>
          <c:cat>
            <c:strRef>
              <c:f>Sheet1!$A$2:$A$7</c:f>
              <c:strCache>
                <c:ptCount val="6"/>
                <c:pt idx="0">
                  <c:v>sensanders</c:v>
                </c:pt>
                <c:pt idx="1">
                  <c:v>realdonaldtrump</c:v>
                </c:pt>
                <c:pt idx="2">
                  <c:v>washingtonpost</c:v>
                </c:pt>
                <c:pt idx="3">
                  <c:v>nytimes-30</c:v>
                </c:pt>
                <c:pt idx="4">
                  <c:v>nytimes-step_1-65</c:v>
                </c:pt>
                <c:pt idx="5">
                  <c:v>nytimes-step_2-65</c:v>
                </c:pt>
              </c:strCache>
            </c:strRef>
          </c:cat>
          <c:val>
            <c:numRef>
              <c:f>Sheet1!$B$2:$B$7</c:f>
              <c:numCache>
                <c:formatCode>General</c:formatCode>
                <c:ptCount val="6"/>
                <c:pt idx="0">
                  <c:v>19</c:v>
                </c:pt>
                <c:pt idx="1">
                  <c:v>123</c:v>
                </c:pt>
                <c:pt idx="2">
                  <c:v>331</c:v>
                </c:pt>
                <c:pt idx="3">
                  <c:v>385</c:v>
                </c:pt>
                <c:pt idx="4">
                  <c:v>501</c:v>
                </c:pt>
                <c:pt idx="5">
                  <c:v>277</c:v>
                </c:pt>
              </c:numCache>
            </c:numRef>
          </c:val>
          <c:extLst>
            <c:ext xmlns:c16="http://schemas.microsoft.com/office/drawing/2014/chart" uri="{C3380CC4-5D6E-409C-BE32-E72D297353CC}">
              <c16:uniqueId val="{00000000-57EC-4B57-8219-EB39742BBC94}"/>
            </c:ext>
          </c:extLst>
        </c:ser>
        <c:ser>
          <c:idx val="1"/>
          <c:order val="1"/>
          <c:tx>
            <c:strRef>
              <c:f>Sheet1!$C$1</c:f>
              <c:strCache>
                <c:ptCount val="1"/>
                <c:pt idx="0">
                  <c:v>cleansed</c:v>
                </c:pt>
              </c:strCache>
            </c:strRef>
          </c:tx>
          <c:spPr>
            <a:solidFill>
              <a:schemeClr val="accent2"/>
            </a:solidFill>
            <a:ln>
              <a:noFill/>
            </a:ln>
            <a:effectLst/>
          </c:spPr>
          <c:invertIfNegative val="0"/>
          <c:cat>
            <c:strRef>
              <c:f>Sheet1!$A$2:$A$7</c:f>
              <c:strCache>
                <c:ptCount val="6"/>
                <c:pt idx="0">
                  <c:v>sensanders</c:v>
                </c:pt>
                <c:pt idx="1">
                  <c:v>realdonaldtrump</c:v>
                </c:pt>
                <c:pt idx="2">
                  <c:v>washingtonpost</c:v>
                </c:pt>
                <c:pt idx="3">
                  <c:v>nytimes-30</c:v>
                </c:pt>
                <c:pt idx="4">
                  <c:v>nytimes-step_1-65</c:v>
                </c:pt>
                <c:pt idx="5">
                  <c:v>nytimes-step_2-65</c:v>
                </c:pt>
              </c:strCache>
            </c:strRef>
          </c:cat>
          <c:val>
            <c:numRef>
              <c:f>Sheet1!$C$2:$C$7</c:f>
              <c:numCache>
                <c:formatCode>General</c:formatCode>
                <c:ptCount val="6"/>
                <c:pt idx="0">
                  <c:v>8</c:v>
                </c:pt>
                <c:pt idx="1">
                  <c:v>68</c:v>
                </c:pt>
                <c:pt idx="2">
                  <c:v>138</c:v>
                </c:pt>
                <c:pt idx="3">
                  <c:v>167</c:v>
                </c:pt>
                <c:pt idx="4">
                  <c:v>251</c:v>
                </c:pt>
                <c:pt idx="5">
                  <c:v>189</c:v>
                </c:pt>
              </c:numCache>
            </c:numRef>
          </c:val>
          <c:extLst>
            <c:ext xmlns:c16="http://schemas.microsoft.com/office/drawing/2014/chart" uri="{C3380CC4-5D6E-409C-BE32-E72D297353CC}">
              <c16:uniqueId val="{00000001-57EC-4B57-8219-EB39742BBC94}"/>
            </c:ext>
          </c:extLst>
        </c:ser>
        <c:dLbls>
          <c:showLegendKey val="0"/>
          <c:showVal val="0"/>
          <c:showCatName val="0"/>
          <c:showSerName val="0"/>
          <c:showPercent val="0"/>
          <c:showBubbleSize val="0"/>
        </c:dLbls>
        <c:gapWidth val="219"/>
        <c:overlap val="-27"/>
        <c:axId val="517273472"/>
        <c:axId val="517274784"/>
      </c:barChart>
      <c:catAx>
        <c:axId val="5172734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Twitter</a:t>
                </a:r>
                <a:r>
                  <a:rPr lang="en-US" baseline="0" dirty="0"/>
                  <a:t> user</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7274784"/>
        <c:crosses val="autoZero"/>
        <c:auto val="1"/>
        <c:lblAlgn val="ctr"/>
        <c:lblOffset val="100"/>
        <c:noMultiLvlLbl val="0"/>
      </c:catAx>
      <c:valAx>
        <c:axId val="517274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a:t>Num_examples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7273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2E04F-3B03-4406-B2F6-D8AC60169D69}" type="datetimeFigureOut">
              <a:rPr lang="en-US" smtClean="0"/>
              <a:t>4/20/2020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A7255-A52E-4D16-BCF9-F330817F2A28}" type="slidenum">
              <a:rPr lang="en-US" smtClean="0"/>
              <a:t>‹#›</a:t>
            </a:fld>
            <a:endParaRPr lang="en-US"/>
          </a:p>
        </p:txBody>
      </p:sp>
    </p:spTree>
    <p:extLst>
      <p:ext uri="{BB962C8B-B14F-4D97-AF65-F5344CB8AC3E}">
        <p14:creationId xmlns:p14="http://schemas.microsoft.com/office/powerpoint/2010/main" val="32494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smaller file size due to cleansing, yet  more than 50% reduction in number of examples</a:t>
            </a:r>
          </a:p>
          <a:p>
            <a:r>
              <a:rPr lang="en-US" dirty="0"/>
              <a:t>Step1, step2 are number of steps taken before applying gradient </a:t>
            </a:r>
          </a:p>
          <a:p>
            <a:r>
              <a:rPr lang="en-US" dirty="0"/>
              <a:t>Omitted text from original data as general inability to fine-tune</a:t>
            </a:r>
          </a:p>
        </p:txBody>
      </p:sp>
      <p:sp>
        <p:nvSpPr>
          <p:cNvPr id="4" name="Slide Number Placeholder 3"/>
          <p:cNvSpPr>
            <a:spLocks noGrp="1"/>
          </p:cNvSpPr>
          <p:nvPr>
            <p:ph type="sldNum" sz="quarter" idx="5"/>
          </p:nvPr>
        </p:nvSpPr>
        <p:spPr/>
        <p:txBody>
          <a:bodyPr/>
          <a:lstStyle/>
          <a:p>
            <a:fld id="{9E7A7255-A52E-4D16-BCF9-F330817F2A28}" type="slidenum">
              <a:rPr lang="en-US" smtClean="0"/>
              <a:t>7</a:t>
            </a:fld>
            <a:endParaRPr lang="en-US"/>
          </a:p>
        </p:txBody>
      </p:sp>
    </p:spTree>
    <p:extLst>
      <p:ext uri="{BB962C8B-B14F-4D97-AF65-F5344CB8AC3E}">
        <p14:creationId xmlns:p14="http://schemas.microsoft.com/office/powerpoint/2010/main" val="3379323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 included, good to see</a:t>
            </a:r>
          </a:p>
        </p:txBody>
      </p:sp>
      <p:sp>
        <p:nvSpPr>
          <p:cNvPr id="4" name="Slide Number Placeholder 3"/>
          <p:cNvSpPr>
            <a:spLocks noGrp="1"/>
          </p:cNvSpPr>
          <p:nvPr>
            <p:ph type="sldNum" sz="quarter" idx="5"/>
          </p:nvPr>
        </p:nvSpPr>
        <p:spPr/>
        <p:txBody>
          <a:bodyPr/>
          <a:lstStyle/>
          <a:p>
            <a:fld id="{9E7A7255-A52E-4D16-BCF9-F330817F2A28}" type="slidenum">
              <a:rPr lang="en-US" smtClean="0"/>
              <a:t>9</a:t>
            </a:fld>
            <a:endParaRPr lang="en-US"/>
          </a:p>
        </p:txBody>
      </p:sp>
    </p:spTree>
    <p:extLst>
      <p:ext uri="{BB962C8B-B14F-4D97-AF65-F5344CB8AC3E}">
        <p14:creationId xmlns:p14="http://schemas.microsoft.com/office/powerpoint/2010/main" val="94300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four lead with Madam president at 1000 example</a:t>
            </a:r>
          </a:p>
          <a:p>
            <a:endParaRPr lang="en-US" dirty="0"/>
          </a:p>
          <a:p>
            <a:r>
              <a:rPr lang="en-US" dirty="0"/>
              <a:t>I start with 500 as this is the first example of an underlying condition that will manifest itself later</a:t>
            </a:r>
          </a:p>
          <a:p>
            <a:endParaRPr lang="en-US" dirty="0"/>
          </a:p>
          <a:p>
            <a:r>
              <a:rPr lang="en-US" dirty="0"/>
              <a:t>At 1100 examples, the cracks start to appear</a:t>
            </a:r>
          </a:p>
          <a:p>
            <a:r>
              <a:rPr lang="en-US" dirty="0"/>
              <a:t>At 1100 examples all the way to the end of the dataset – 2000 examples – the condition manifests itself; it is called overfitting</a:t>
            </a:r>
          </a:p>
        </p:txBody>
      </p:sp>
      <p:sp>
        <p:nvSpPr>
          <p:cNvPr id="4" name="Slide Number Placeholder 3"/>
          <p:cNvSpPr>
            <a:spLocks noGrp="1"/>
          </p:cNvSpPr>
          <p:nvPr>
            <p:ph type="sldNum" sz="quarter" idx="5"/>
          </p:nvPr>
        </p:nvSpPr>
        <p:spPr/>
        <p:txBody>
          <a:bodyPr/>
          <a:lstStyle/>
          <a:p>
            <a:fld id="{9E7A7255-A52E-4D16-BCF9-F330817F2A28}" type="slidenum">
              <a:rPr lang="en-US" smtClean="0"/>
              <a:t>10</a:t>
            </a:fld>
            <a:endParaRPr lang="en-US"/>
          </a:p>
        </p:txBody>
      </p:sp>
    </p:spTree>
    <p:extLst>
      <p:ext uri="{BB962C8B-B14F-4D97-AF65-F5344CB8AC3E}">
        <p14:creationId xmlns:p14="http://schemas.microsoft.com/office/powerpoint/2010/main" val="392743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Tried with separate training file for each politician, worse results, all abrogated after 200 examples</a:t>
            </a:r>
          </a:p>
        </p:txBody>
      </p:sp>
      <p:sp>
        <p:nvSpPr>
          <p:cNvPr id="4" name="Slide Number Placeholder 3"/>
          <p:cNvSpPr>
            <a:spLocks noGrp="1"/>
          </p:cNvSpPr>
          <p:nvPr>
            <p:ph type="sldNum" sz="quarter" idx="5"/>
          </p:nvPr>
        </p:nvSpPr>
        <p:spPr/>
        <p:txBody>
          <a:bodyPr/>
          <a:lstStyle/>
          <a:p>
            <a:fld id="{9E7A7255-A52E-4D16-BCF9-F330817F2A28}" type="slidenum">
              <a:rPr lang="en-US" smtClean="0"/>
              <a:t>11</a:t>
            </a:fld>
            <a:endParaRPr lang="en-US"/>
          </a:p>
        </p:txBody>
      </p:sp>
    </p:spTree>
    <p:extLst>
      <p:ext uri="{BB962C8B-B14F-4D97-AF65-F5344CB8AC3E}">
        <p14:creationId xmlns:p14="http://schemas.microsoft.com/office/powerpoint/2010/main" val="295440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generations</a:t>
            </a:r>
          </a:p>
          <a:p>
            <a:r>
              <a:rPr lang="en-US" dirty="0"/>
              <a:t>uncleansed step 1 checkpoint-501: 2 abrogated 4 </a:t>
            </a:r>
            <a:r>
              <a:rPr lang="en-US" dirty="0" err="1"/>
              <a:t>gibberous</a:t>
            </a:r>
            <a:r>
              <a:rPr lang="en-US" dirty="0"/>
              <a:t>, 4 good</a:t>
            </a:r>
          </a:p>
          <a:p>
            <a:r>
              <a:rPr lang="en-US" dirty="0"/>
              <a:t>uncleansed step 2 checkpoint-251: 3 abrogated, 5 mostly </a:t>
            </a:r>
            <a:r>
              <a:rPr lang="en-US" dirty="0" err="1"/>
              <a:t>gibberous</a:t>
            </a:r>
            <a:r>
              <a:rPr lang="en-US" dirty="0"/>
              <a:t>, 2 good</a:t>
            </a:r>
          </a:p>
          <a:p>
            <a:r>
              <a:rPr lang="en-US" dirty="0"/>
              <a:t>cleansed step 1 checkpoint-277: 2 abrogated 6 </a:t>
            </a:r>
            <a:r>
              <a:rPr lang="en-US" dirty="0" err="1"/>
              <a:t>gibberous</a:t>
            </a:r>
            <a:r>
              <a:rPr lang="en-US" dirty="0"/>
              <a:t>, 2 good</a:t>
            </a:r>
          </a:p>
          <a:p>
            <a:r>
              <a:rPr lang="en-US" dirty="0"/>
              <a:t>cleansed step 2 checkpoint-189: 4 abrogated 5 </a:t>
            </a:r>
            <a:r>
              <a:rPr lang="en-US" dirty="0" err="1"/>
              <a:t>gibberous</a:t>
            </a:r>
            <a:r>
              <a:rPr lang="en-US" dirty="0"/>
              <a:t>, 1 good</a:t>
            </a:r>
          </a:p>
        </p:txBody>
      </p:sp>
      <p:sp>
        <p:nvSpPr>
          <p:cNvPr id="4" name="Slide Number Placeholder 3"/>
          <p:cNvSpPr>
            <a:spLocks noGrp="1"/>
          </p:cNvSpPr>
          <p:nvPr>
            <p:ph type="sldNum" sz="quarter" idx="5"/>
          </p:nvPr>
        </p:nvSpPr>
        <p:spPr/>
        <p:txBody>
          <a:bodyPr/>
          <a:lstStyle/>
          <a:p>
            <a:fld id="{9E7A7255-A52E-4D16-BCF9-F330817F2A28}" type="slidenum">
              <a:rPr lang="en-US" smtClean="0"/>
              <a:t>12</a:t>
            </a:fld>
            <a:endParaRPr lang="en-US"/>
          </a:p>
        </p:txBody>
      </p:sp>
    </p:spTree>
    <p:extLst>
      <p:ext uri="{BB962C8B-B14F-4D97-AF65-F5344CB8AC3E}">
        <p14:creationId xmlns:p14="http://schemas.microsoft.com/office/powerpoint/2010/main" val="185217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ADCD-9D62-4891-9C00-624B1F80B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CDB24A-D99C-47C7-B9BC-4F29698FF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9079F5-D93F-4F2A-8A3F-62292774B527}"/>
              </a:ext>
            </a:extLst>
          </p:cNvPr>
          <p:cNvSpPr>
            <a:spLocks noGrp="1"/>
          </p:cNvSpPr>
          <p:nvPr>
            <p:ph type="dt" sz="half" idx="10"/>
          </p:nvPr>
        </p:nvSpPr>
        <p:spPr/>
        <p:txBody>
          <a:bodyPr/>
          <a:lstStyle/>
          <a:p>
            <a:fld id="{CD5D187A-1334-44A1-8A40-D461857B2827}" type="datetimeFigureOut">
              <a:rPr lang="en-US" smtClean="0"/>
              <a:t>4/20/2020</a:t>
            </a:fld>
            <a:endParaRPr lang="en-US"/>
          </a:p>
        </p:txBody>
      </p:sp>
      <p:sp>
        <p:nvSpPr>
          <p:cNvPr id="5" name="Footer Placeholder 4">
            <a:extLst>
              <a:ext uri="{FF2B5EF4-FFF2-40B4-BE49-F238E27FC236}">
                <a16:creationId xmlns:a16="http://schemas.microsoft.com/office/drawing/2014/main" id="{BD354BDD-6BB1-442C-807C-0FE48A1AD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59125-7BA8-4ADB-9332-F680F26AB85E}"/>
              </a:ext>
            </a:extLst>
          </p:cNvPr>
          <p:cNvSpPr>
            <a:spLocks noGrp="1"/>
          </p:cNvSpPr>
          <p:nvPr>
            <p:ph type="sldNum" sz="quarter" idx="12"/>
          </p:nvPr>
        </p:nvSpPr>
        <p:spPr/>
        <p:txBody>
          <a:bodyPr/>
          <a:lstStyle/>
          <a:p>
            <a:fld id="{DC8F21AF-F49F-40B4-8E21-A4BF5F9A6BCF}" type="slidenum">
              <a:rPr lang="en-US" smtClean="0"/>
              <a:t>‹#›</a:t>
            </a:fld>
            <a:endParaRPr lang="en-US"/>
          </a:p>
        </p:txBody>
      </p:sp>
    </p:spTree>
    <p:extLst>
      <p:ext uri="{BB962C8B-B14F-4D97-AF65-F5344CB8AC3E}">
        <p14:creationId xmlns:p14="http://schemas.microsoft.com/office/powerpoint/2010/main" val="388839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3CB5-242B-43DC-AC8D-B92C58CD9B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4352BA-2700-4007-8611-3D9F9F60A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D2073-B1E0-46E8-9393-AA731CE00A22}"/>
              </a:ext>
            </a:extLst>
          </p:cNvPr>
          <p:cNvSpPr>
            <a:spLocks noGrp="1"/>
          </p:cNvSpPr>
          <p:nvPr>
            <p:ph type="dt" sz="half" idx="10"/>
          </p:nvPr>
        </p:nvSpPr>
        <p:spPr/>
        <p:txBody>
          <a:bodyPr/>
          <a:lstStyle/>
          <a:p>
            <a:fld id="{CD5D187A-1334-44A1-8A40-D461857B2827}" type="datetimeFigureOut">
              <a:rPr lang="en-US" smtClean="0"/>
              <a:t>4/20/2020</a:t>
            </a:fld>
            <a:endParaRPr lang="en-US"/>
          </a:p>
        </p:txBody>
      </p:sp>
      <p:sp>
        <p:nvSpPr>
          <p:cNvPr id="5" name="Footer Placeholder 4">
            <a:extLst>
              <a:ext uri="{FF2B5EF4-FFF2-40B4-BE49-F238E27FC236}">
                <a16:creationId xmlns:a16="http://schemas.microsoft.com/office/drawing/2014/main" id="{D8DB79D3-C577-4460-9C5D-9E422AAA9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9D7BB-0F66-4BA2-9FB4-4FC0A74DA2AA}"/>
              </a:ext>
            </a:extLst>
          </p:cNvPr>
          <p:cNvSpPr>
            <a:spLocks noGrp="1"/>
          </p:cNvSpPr>
          <p:nvPr>
            <p:ph type="sldNum" sz="quarter" idx="12"/>
          </p:nvPr>
        </p:nvSpPr>
        <p:spPr/>
        <p:txBody>
          <a:bodyPr/>
          <a:lstStyle/>
          <a:p>
            <a:fld id="{DC8F21AF-F49F-40B4-8E21-A4BF5F9A6BCF}" type="slidenum">
              <a:rPr lang="en-US" smtClean="0"/>
              <a:t>‹#›</a:t>
            </a:fld>
            <a:endParaRPr lang="en-US"/>
          </a:p>
        </p:txBody>
      </p:sp>
    </p:spTree>
    <p:extLst>
      <p:ext uri="{BB962C8B-B14F-4D97-AF65-F5344CB8AC3E}">
        <p14:creationId xmlns:p14="http://schemas.microsoft.com/office/powerpoint/2010/main" val="242550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44AD0-C374-4DF7-83F8-E81F6923D1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FB1A7F-8BF3-428A-9EF1-8CCB07D99B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B9B9D-28C5-4706-AB13-20ECEC32927E}"/>
              </a:ext>
            </a:extLst>
          </p:cNvPr>
          <p:cNvSpPr>
            <a:spLocks noGrp="1"/>
          </p:cNvSpPr>
          <p:nvPr>
            <p:ph type="dt" sz="half" idx="10"/>
          </p:nvPr>
        </p:nvSpPr>
        <p:spPr/>
        <p:txBody>
          <a:bodyPr/>
          <a:lstStyle/>
          <a:p>
            <a:fld id="{CD5D187A-1334-44A1-8A40-D461857B2827}" type="datetimeFigureOut">
              <a:rPr lang="en-US" smtClean="0"/>
              <a:t>4/20/2020</a:t>
            </a:fld>
            <a:endParaRPr lang="en-US"/>
          </a:p>
        </p:txBody>
      </p:sp>
      <p:sp>
        <p:nvSpPr>
          <p:cNvPr id="5" name="Footer Placeholder 4">
            <a:extLst>
              <a:ext uri="{FF2B5EF4-FFF2-40B4-BE49-F238E27FC236}">
                <a16:creationId xmlns:a16="http://schemas.microsoft.com/office/drawing/2014/main" id="{ACBFE171-1D06-43C6-AF2A-4A1270916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0EB54-3E79-4FFF-8247-56953F1E796D}"/>
              </a:ext>
            </a:extLst>
          </p:cNvPr>
          <p:cNvSpPr>
            <a:spLocks noGrp="1"/>
          </p:cNvSpPr>
          <p:nvPr>
            <p:ph type="sldNum" sz="quarter" idx="12"/>
          </p:nvPr>
        </p:nvSpPr>
        <p:spPr/>
        <p:txBody>
          <a:bodyPr/>
          <a:lstStyle/>
          <a:p>
            <a:fld id="{DC8F21AF-F49F-40B4-8E21-A4BF5F9A6BCF}" type="slidenum">
              <a:rPr lang="en-US" smtClean="0"/>
              <a:t>‹#›</a:t>
            </a:fld>
            <a:endParaRPr lang="en-US"/>
          </a:p>
        </p:txBody>
      </p:sp>
    </p:spTree>
    <p:extLst>
      <p:ext uri="{BB962C8B-B14F-4D97-AF65-F5344CB8AC3E}">
        <p14:creationId xmlns:p14="http://schemas.microsoft.com/office/powerpoint/2010/main" val="148160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228B-4E1C-44FC-A7E3-DEE7D059E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82ED6-E94D-46FF-AC34-51DF9141D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34689-E179-4612-8AF5-A927AC91000F}"/>
              </a:ext>
            </a:extLst>
          </p:cNvPr>
          <p:cNvSpPr>
            <a:spLocks noGrp="1"/>
          </p:cNvSpPr>
          <p:nvPr>
            <p:ph type="dt" sz="half" idx="10"/>
          </p:nvPr>
        </p:nvSpPr>
        <p:spPr/>
        <p:txBody>
          <a:bodyPr/>
          <a:lstStyle/>
          <a:p>
            <a:fld id="{CD5D187A-1334-44A1-8A40-D461857B2827}" type="datetimeFigureOut">
              <a:rPr lang="en-US" smtClean="0"/>
              <a:t>4/20/2020</a:t>
            </a:fld>
            <a:endParaRPr lang="en-US"/>
          </a:p>
        </p:txBody>
      </p:sp>
      <p:sp>
        <p:nvSpPr>
          <p:cNvPr id="5" name="Footer Placeholder 4">
            <a:extLst>
              <a:ext uri="{FF2B5EF4-FFF2-40B4-BE49-F238E27FC236}">
                <a16:creationId xmlns:a16="http://schemas.microsoft.com/office/drawing/2014/main" id="{96A529C7-DC83-48E2-A0CA-78B3B005A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0A800-36C1-4751-ABEF-B6A9F9E0282E}"/>
              </a:ext>
            </a:extLst>
          </p:cNvPr>
          <p:cNvSpPr>
            <a:spLocks noGrp="1"/>
          </p:cNvSpPr>
          <p:nvPr>
            <p:ph type="sldNum" sz="quarter" idx="12"/>
          </p:nvPr>
        </p:nvSpPr>
        <p:spPr/>
        <p:txBody>
          <a:bodyPr/>
          <a:lstStyle/>
          <a:p>
            <a:fld id="{DC8F21AF-F49F-40B4-8E21-A4BF5F9A6BCF}" type="slidenum">
              <a:rPr lang="en-US" smtClean="0"/>
              <a:t>‹#›</a:t>
            </a:fld>
            <a:endParaRPr lang="en-US"/>
          </a:p>
        </p:txBody>
      </p:sp>
    </p:spTree>
    <p:extLst>
      <p:ext uri="{BB962C8B-B14F-4D97-AF65-F5344CB8AC3E}">
        <p14:creationId xmlns:p14="http://schemas.microsoft.com/office/powerpoint/2010/main" val="188033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B74F-08FC-46C6-971B-D97EA1239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617F94-A83E-4762-B04D-AF16E0696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9B2132-2C0F-4690-9B18-552B451796B7}"/>
              </a:ext>
            </a:extLst>
          </p:cNvPr>
          <p:cNvSpPr>
            <a:spLocks noGrp="1"/>
          </p:cNvSpPr>
          <p:nvPr>
            <p:ph type="dt" sz="half" idx="10"/>
          </p:nvPr>
        </p:nvSpPr>
        <p:spPr/>
        <p:txBody>
          <a:bodyPr/>
          <a:lstStyle/>
          <a:p>
            <a:fld id="{CD5D187A-1334-44A1-8A40-D461857B2827}" type="datetimeFigureOut">
              <a:rPr lang="en-US" smtClean="0"/>
              <a:t>4/20/2020</a:t>
            </a:fld>
            <a:endParaRPr lang="en-US"/>
          </a:p>
        </p:txBody>
      </p:sp>
      <p:sp>
        <p:nvSpPr>
          <p:cNvPr id="5" name="Footer Placeholder 4">
            <a:extLst>
              <a:ext uri="{FF2B5EF4-FFF2-40B4-BE49-F238E27FC236}">
                <a16:creationId xmlns:a16="http://schemas.microsoft.com/office/drawing/2014/main" id="{7BDBEFE2-4126-4D1C-9279-C2C1A3EFD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555A0-E0F9-4421-B707-036A366951B6}"/>
              </a:ext>
            </a:extLst>
          </p:cNvPr>
          <p:cNvSpPr>
            <a:spLocks noGrp="1"/>
          </p:cNvSpPr>
          <p:nvPr>
            <p:ph type="sldNum" sz="quarter" idx="12"/>
          </p:nvPr>
        </p:nvSpPr>
        <p:spPr/>
        <p:txBody>
          <a:bodyPr/>
          <a:lstStyle/>
          <a:p>
            <a:fld id="{DC8F21AF-F49F-40B4-8E21-A4BF5F9A6BCF}" type="slidenum">
              <a:rPr lang="en-US" smtClean="0"/>
              <a:t>‹#›</a:t>
            </a:fld>
            <a:endParaRPr lang="en-US"/>
          </a:p>
        </p:txBody>
      </p:sp>
    </p:spTree>
    <p:extLst>
      <p:ext uri="{BB962C8B-B14F-4D97-AF65-F5344CB8AC3E}">
        <p14:creationId xmlns:p14="http://schemas.microsoft.com/office/powerpoint/2010/main" val="402239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2D84E-A792-4646-806A-A0B4F3CEA6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4C129-E350-4AA1-A070-4785238595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623479-0273-443E-8FDE-08E42D400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618882-48F9-46B3-996F-94A6927BB68F}"/>
              </a:ext>
            </a:extLst>
          </p:cNvPr>
          <p:cNvSpPr>
            <a:spLocks noGrp="1"/>
          </p:cNvSpPr>
          <p:nvPr>
            <p:ph type="dt" sz="half" idx="10"/>
          </p:nvPr>
        </p:nvSpPr>
        <p:spPr/>
        <p:txBody>
          <a:bodyPr/>
          <a:lstStyle/>
          <a:p>
            <a:fld id="{CD5D187A-1334-44A1-8A40-D461857B2827}" type="datetimeFigureOut">
              <a:rPr lang="en-US" smtClean="0"/>
              <a:t>4/20/2020</a:t>
            </a:fld>
            <a:endParaRPr lang="en-US"/>
          </a:p>
        </p:txBody>
      </p:sp>
      <p:sp>
        <p:nvSpPr>
          <p:cNvPr id="6" name="Footer Placeholder 5">
            <a:extLst>
              <a:ext uri="{FF2B5EF4-FFF2-40B4-BE49-F238E27FC236}">
                <a16:creationId xmlns:a16="http://schemas.microsoft.com/office/drawing/2014/main" id="{C1177C54-7930-420B-8BDE-DECB207AD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E4B23-E867-43DE-850B-7E8A2CAC4913}"/>
              </a:ext>
            </a:extLst>
          </p:cNvPr>
          <p:cNvSpPr>
            <a:spLocks noGrp="1"/>
          </p:cNvSpPr>
          <p:nvPr>
            <p:ph type="sldNum" sz="quarter" idx="12"/>
          </p:nvPr>
        </p:nvSpPr>
        <p:spPr/>
        <p:txBody>
          <a:bodyPr/>
          <a:lstStyle/>
          <a:p>
            <a:fld id="{DC8F21AF-F49F-40B4-8E21-A4BF5F9A6BCF}" type="slidenum">
              <a:rPr lang="en-US" smtClean="0"/>
              <a:t>‹#›</a:t>
            </a:fld>
            <a:endParaRPr lang="en-US"/>
          </a:p>
        </p:txBody>
      </p:sp>
    </p:spTree>
    <p:extLst>
      <p:ext uri="{BB962C8B-B14F-4D97-AF65-F5344CB8AC3E}">
        <p14:creationId xmlns:p14="http://schemas.microsoft.com/office/powerpoint/2010/main" val="108283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A765-A4D0-45F2-9948-0AA3AB0459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1F77F5-7FDA-450C-A3F2-B0AFAEE7F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E99427-5FE1-485E-9B13-650D02C960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B412F9-1470-49B1-BEDB-B78C15DC3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C6031-CDCC-4E59-9769-3BEF7EDE12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4DACC3-C1AC-4B92-9C59-561E3608F386}"/>
              </a:ext>
            </a:extLst>
          </p:cNvPr>
          <p:cNvSpPr>
            <a:spLocks noGrp="1"/>
          </p:cNvSpPr>
          <p:nvPr>
            <p:ph type="dt" sz="half" idx="10"/>
          </p:nvPr>
        </p:nvSpPr>
        <p:spPr/>
        <p:txBody>
          <a:bodyPr/>
          <a:lstStyle/>
          <a:p>
            <a:fld id="{CD5D187A-1334-44A1-8A40-D461857B2827}" type="datetimeFigureOut">
              <a:rPr lang="en-US" smtClean="0"/>
              <a:t>4/20/2020</a:t>
            </a:fld>
            <a:endParaRPr lang="en-US"/>
          </a:p>
        </p:txBody>
      </p:sp>
      <p:sp>
        <p:nvSpPr>
          <p:cNvPr id="8" name="Footer Placeholder 7">
            <a:extLst>
              <a:ext uri="{FF2B5EF4-FFF2-40B4-BE49-F238E27FC236}">
                <a16:creationId xmlns:a16="http://schemas.microsoft.com/office/drawing/2014/main" id="{61700F19-97B1-42DD-8871-32CC86B5B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40419B-8692-4731-8DEB-B1E76CB7CE2A}"/>
              </a:ext>
            </a:extLst>
          </p:cNvPr>
          <p:cNvSpPr>
            <a:spLocks noGrp="1"/>
          </p:cNvSpPr>
          <p:nvPr>
            <p:ph type="sldNum" sz="quarter" idx="12"/>
          </p:nvPr>
        </p:nvSpPr>
        <p:spPr/>
        <p:txBody>
          <a:bodyPr/>
          <a:lstStyle/>
          <a:p>
            <a:fld id="{DC8F21AF-F49F-40B4-8E21-A4BF5F9A6BCF}" type="slidenum">
              <a:rPr lang="en-US" smtClean="0"/>
              <a:t>‹#›</a:t>
            </a:fld>
            <a:endParaRPr lang="en-US"/>
          </a:p>
        </p:txBody>
      </p:sp>
    </p:spTree>
    <p:extLst>
      <p:ext uri="{BB962C8B-B14F-4D97-AF65-F5344CB8AC3E}">
        <p14:creationId xmlns:p14="http://schemas.microsoft.com/office/powerpoint/2010/main" val="405411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35A8-5107-4E43-8D38-AF7FD610AF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C83CF-306C-49AE-9DE9-4967998DF041}"/>
              </a:ext>
            </a:extLst>
          </p:cNvPr>
          <p:cNvSpPr>
            <a:spLocks noGrp="1"/>
          </p:cNvSpPr>
          <p:nvPr>
            <p:ph type="dt" sz="half" idx="10"/>
          </p:nvPr>
        </p:nvSpPr>
        <p:spPr/>
        <p:txBody>
          <a:bodyPr/>
          <a:lstStyle/>
          <a:p>
            <a:fld id="{CD5D187A-1334-44A1-8A40-D461857B2827}" type="datetimeFigureOut">
              <a:rPr lang="en-US" smtClean="0"/>
              <a:t>4/20/2020</a:t>
            </a:fld>
            <a:endParaRPr lang="en-US"/>
          </a:p>
        </p:txBody>
      </p:sp>
      <p:sp>
        <p:nvSpPr>
          <p:cNvPr id="4" name="Footer Placeholder 3">
            <a:extLst>
              <a:ext uri="{FF2B5EF4-FFF2-40B4-BE49-F238E27FC236}">
                <a16:creationId xmlns:a16="http://schemas.microsoft.com/office/drawing/2014/main" id="{1E49D510-EF8D-4628-A11D-1C7528EF8F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787903-0F2B-40F0-A859-CE6BDE81FA37}"/>
              </a:ext>
            </a:extLst>
          </p:cNvPr>
          <p:cNvSpPr>
            <a:spLocks noGrp="1"/>
          </p:cNvSpPr>
          <p:nvPr>
            <p:ph type="sldNum" sz="quarter" idx="12"/>
          </p:nvPr>
        </p:nvSpPr>
        <p:spPr/>
        <p:txBody>
          <a:bodyPr/>
          <a:lstStyle/>
          <a:p>
            <a:fld id="{DC8F21AF-F49F-40B4-8E21-A4BF5F9A6BCF}" type="slidenum">
              <a:rPr lang="en-US" smtClean="0"/>
              <a:t>‹#›</a:t>
            </a:fld>
            <a:endParaRPr lang="en-US"/>
          </a:p>
        </p:txBody>
      </p:sp>
    </p:spTree>
    <p:extLst>
      <p:ext uri="{BB962C8B-B14F-4D97-AF65-F5344CB8AC3E}">
        <p14:creationId xmlns:p14="http://schemas.microsoft.com/office/powerpoint/2010/main" val="350716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FECBBE-0208-4E06-B4AD-934BA256147F}"/>
              </a:ext>
            </a:extLst>
          </p:cNvPr>
          <p:cNvSpPr>
            <a:spLocks noGrp="1"/>
          </p:cNvSpPr>
          <p:nvPr>
            <p:ph type="dt" sz="half" idx="10"/>
          </p:nvPr>
        </p:nvSpPr>
        <p:spPr/>
        <p:txBody>
          <a:bodyPr/>
          <a:lstStyle/>
          <a:p>
            <a:fld id="{CD5D187A-1334-44A1-8A40-D461857B2827}" type="datetimeFigureOut">
              <a:rPr lang="en-US" smtClean="0"/>
              <a:t>4/20/2020</a:t>
            </a:fld>
            <a:endParaRPr lang="en-US"/>
          </a:p>
        </p:txBody>
      </p:sp>
      <p:sp>
        <p:nvSpPr>
          <p:cNvPr id="3" name="Footer Placeholder 2">
            <a:extLst>
              <a:ext uri="{FF2B5EF4-FFF2-40B4-BE49-F238E27FC236}">
                <a16:creationId xmlns:a16="http://schemas.microsoft.com/office/drawing/2014/main" id="{77F7C387-53E6-4F1A-A482-55926FA249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53BD0E-A086-4F20-B893-EF4A7D27C825}"/>
              </a:ext>
            </a:extLst>
          </p:cNvPr>
          <p:cNvSpPr>
            <a:spLocks noGrp="1"/>
          </p:cNvSpPr>
          <p:nvPr>
            <p:ph type="sldNum" sz="quarter" idx="12"/>
          </p:nvPr>
        </p:nvSpPr>
        <p:spPr/>
        <p:txBody>
          <a:bodyPr/>
          <a:lstStyle/>
          <a:p>
            <a:fld id="{DC8F21AF-F49F-40B4-8E21-A4BF5F9A6BCF}" type="slidenum">
              <a:rPr lang="en-US" smtClean="0"/>
              <a:t>‹#›</a:t>
            </a:fld>
            <a:endParaRPr lang="en-US"/>
          </a:p>
        </p:txBody>
      </p:sp>
    </p:spTree>
    <p:extLst>
      <p:ext uri="{BB962C8B-B14F-4D97-AF65-F5344CB8AC3E}">
        <p14:creationId xmlns:p14="http://schemas.microsoft.com/office/powerpoint/2010/main" val="1496128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23E9-BF54-4D23-93E4-90C61EECD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E2960A-7D73-476C-8D84-CEB06965C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9124CA-4A3B-4A9A-8008-9243A0D09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D6E361-5A72-438A-9EF9-EDCEF811FA3C}"/>
              </a:ext>
            </a:extLst>
          </p:cNvPr>
          <p:cNvSpPr>
            <a:spLocks noGrp="1"/>
          </p:cNvSpPr>
          <p:nvPr>
            <p:ph type="dt" sz="half" idx="10"/>
          </p:nvPr>
        </p:nvSpPr>
        <p:spPr/>
        <p:txBody>
          <a:bodyPr/>
          <a:lstStyle/>
          <a:p>
            <a:fld id="{CD5D187A-1334-44A1-8A40-D461857B2827}" type="datetimeFigureOut">
              <a:rPr lang="en-US" smtClean="0"/>
              <a:t>4/20/2020</a:t>
            </a:fld>
            <a:endParaRPr lang="en-US"/>
          </a:p>
        </p:txBody>
      </p:sp>
      <p:sp>
        <p:nvSpPr>
          <p:cNvPr id="6" name="Footer Placeholder 5">
            <a:extLst>
              <a:ext uri="{FF2B5EF4-FFF2-40B4-BE49-F238E27FC236}">
                <a16:creationId xmlns:a16="http://schemas.microsoft.com/office/drawing/2014/main" id="{054A8A90-DBC8-4151-9562-219987362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8DF9E-E005-44F5-A229-5558188C5D87}"/>
              </a:ext>
            </a:extLst>
          </p:cNvPr>
          <p:cNvSpPr>
            <a:spLocks noGrp="1"/>
          </p:cNvSpPr>
          <p:nvPr>
            <p:ph type="sldNum" sz="quarter" idx="12"/>
          </p:nvPr>
        </p:nvSpPr>
        <p:spPr/>
        <p:txBody>
          <a:bodyPr/>
          <a:lstStyle/>
          <a:p>
            <a:fld id="{DC8F21AF-F49F-40B4-8E21-A4BF5F9A6BCF}" type="slidenum">
              <a:rPr lang="en-US" smtClean="0"/>
              <a:t>‹#›</a:t>
            </a:fld>
            <a:endParaRPr lang="en-US"/>
          </a:p>
        </p:txBody>
      </p:sp>
    </p:spTree>
    <p:extLst>
      <p:ext uri="{BB962C8B-B14F-4D97-AF65-F5344CB8AC3E}">
        <p14:creationId xmlns:p14="http://schemas.microsoft.com/office/powerpoint/2010/main" val="279907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3792-BF32-43FE-BDC8-0B53494C3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87D6B7-57CD-4EC6-9F6E-63E2849AEA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6764AF-1546-4B6C-A697-BE5E3F22F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A5F25-BF99-40A8-8E9E-185FA5758129}"/>
              </a:ext>
            </a:extLst>
          </p:cNvPr>
          <p:cNvSpPr>
            <a:spLocks noGrp="1"/>
          </p:cNvSpPr>
          <p:nvPr>
            <p:ph type="dt" sz="half" idx="10"/>
          </p:nvPr>
        </p:nvSpPr>
        <p:spPr/>
        <p:txBody>
          <a:bodyPr/>
          <a:lstStyle/>
          <a:p>
            <a:fld id="{CD5D187A-1334-44A1-8A40-D461857B2827}" type="datetimeFigureOut">
              <a:rPr lang="en-US" smtClean="0"/>
              <a:t>4/20/2020</a:t>
            </a:fld>
            <a:endParaRPr lang="en-US"/>
          </a:p>
        </p:txBody>
      </p:sp>
      <p:sp>
        <p:nvSpPr>
          <p:cNvPr id="6" name="Footer Placeholder 5">
            <a:extLst>
              <a:ext uri="{FF2B5EF4-FFF2-40B4-BE49-F238E27FC236}">
                <a16:creationId xmlns:a16="http://schemas.microsoft.com/office/drawing/2014/main" id="{2B01625D-E2D2-412C-90DB-1D73B07BE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3D627-7AFD-4F4F-B28C-FD8B25C5E095}"/>
              </a:ext>
            </a:extLst>
          </p:cNvPr>
          <p:cNvSpPr>
            <a:spLocks noGrp="1"/>
          </p:cNvSpPr>
          <p:nvPr>
            <p:ph type="sldNum" sz="quarter" idx="12"/>
          </p:nvPr>
        </p:nvSpPr>
        <p:spPr/>
        <p:txBody>
          <a:bodyPr/>
          <a:lstStyle/>
          <a:p>
            <a:fld id="{DC8F21AF-F49F-40B4-8E21-A4BF5F9A6BCF}" type="slidenum">
              <a:rPr lang="en-US" smtClean="0"/>
              <a:t>‹#›</a:t>
            </a:fld>
            <a:endParaRPr lang="en-US"/>
          </a:p>
        </p:txBody>
      </p:sp>
    </p:spTree>
    <p:extLst>
      <p:ext uri="{BB962C8B-B14F-4D97-AF65-F5344CB8AC3E}">
        <p14:creationId xmlns:p14="http://schemas.microsoft.com/office/powerpoint/2010/main" val="403000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3418B-B79D-4612-9046-91936575F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EDA7CD-064A-41F3-AFDA-F22C51CA6B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E7E7C-F476-4FE5-9F44-AE1BBEEC85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D187A-1334-44A1-8A40-D461857B2827}" type="datetimeFigureOut">
              <a:rPr lang="en-US" smtClean="0"/>
              <a:t>4/20/2020</a:t>
            </a:fld>
            <a:endParaRPr lang="en-US"/>
          </a:p>
        </p:txBody>
      </p:sp>
      <p:sp>
        <p:nvSpPr>
          <p:cNvPr id="5" name="Footer Placeholder 4">
            <a:extLst>
              <a:ext uri="{FF2B5EF4-FFF2-40B4-BE49-F238E27FC236}">
                <a16:creationId xmlns:a16="http://schemas.microsoft.com/office/drawing/2014/main" id="{0AAFB8DA-0F9D-406C-89DF-DF954B7DA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17965F-A65E-453F-9F0E-FBB325CCC9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F21AF-F49F-40B4-8E21-A4BF5F9A6BCF}" type="slidenum">
              <a:rPr lang="en-US" smtClean="0"/>
              <a:t>‹#›</a:t>
            </a:fld>
            <a:endParaRPr lang="en-US"/>
          </a:p>
        </p:txBody>
      </p:sp>
    </p:spTree>
    <p:extLst>
      <p:ext uri="{BB962C8B-B14F-4D97-AF65-F5344CB8AC3E}">
        <p14:creationId xmlns:p14="http://schemas.microsoft.com/office/powerpoint/2010/main" val="152600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rover.allenai.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5772-1489-4AD3-9244-94A85E732FCA}"/>
              </a:ext>
            </a:extLst>
          </p:cNvPr>
          <p:cNvSpPr>
            <a:spLocks noGrp="1"/>
          </p:cNvSpPr>
          <p:nvPr>
            <p:ph type="ctrTitle"/>
          </p:nvPr>
        </p:nvSpPr>
        <p:spPr>
          <a:xfrm>
            <a:off x="1524000" y="1122363"/>
            <a:ext cx="9760772" cy="2387600"/>
          </a:xfrm>
        </p:spPr>
        <p:txBody>
          <a:bodyPr/>
          <a:lstStyle/>
          <a:p>
            <a:r>
              <a:rPr lang="en-US" dirty="0"/>
              <a:t>Grover: a new voice – update 2</a:t>
            </a:r>
          </a:p>
        </p:txBody>
      </p:sp>
      <p:sp>
        <p:nvSpPr>
          <p:cNvPr id="3" name="Subtitle 2">
            <a:extLst>
              <a:ext uri="{FF2B5EF4-FFF2-40B4-BE49-F238E27FC236}">
                <a16:creationId xmlns:a16="http://schemas.microsoft.com/office/drawing/2014/main" id="{804401D7-3FFA-4A51-84C3-B51FD9D391FE}"/>
              </a:ext>
            </a:extLst>
          </p:cNvPr>
          <p:cNvSpPr>
            <a:spLocks noGrp="1"/>
          </p:cNvSpPr>
          <p:nvPr>
            <p:ph type="subTitle" idx="1"/>
          </p:nvPr>
        </p:nvSpPr>
        <p:spPr/>
        <p:txBody>
          <a:bodyPr/>
          <a:lstStyle/>
          <a:p>
            <a:r>
              <a:rPr lang="en-US" dirty="0"/>
              <a:t>Matthew McAvoy</a:t>
            </a:r>
          </a:p>
          <a:p>
            <a:r>
              <a:rPr lang="en-US" dirty="0"/>
              <a:t>2020.04.20</a:t>
            </a:r>
          </a:p>
          <a:p>
            <a:r>
              <a:rPr lang="en-US" sz="1800" dirty="0">
                <a:hlinkClick r:id="rId2"/>
              </a:rPr>
              <a:t>https://grover.allenai.org</a:t>
            </a:r>
            <a:endParaRPr lang="en-US" sz="1800" dirty="0"/>
          </a:p>
          <a:p>
            <a:endParaRPr lang="en-US" dirty="0"/>
          </a:p>
          <a:p>
            <a:endParaRPr lang="en-US" dirty="0"/>
          </a:p>
          <a:p>
            <a:endParaRPr lang="en-US" dirty="0"/>
          </a:p>
        </p:txBody>
      </p:sp>
    </p:spTree>
    <p:extLst>
      <p:ext uri="{BB962C8B-B14F-4D97-AF65-F5344CB8AC3E}">
        <p14:creationId xmlns:p14="http://schemas.microsoft.com/office/powerpoint/2010/main" val="130025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365126"/>
            <a:ext cx="10515600" cy="742222"/>
          </a:xfrm>
        </p:spPr>
        <p:txBody>
          <a:bodyPr>
            <a:normAutofit/>
          </a:bodyPr>
          <a:lstStyle/>
          <a:p>
            <a:r>
              <a:rPr lang="en-US" dirty="0"/>
              <a:t>congress generation - irregularity</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150555"/>
            <a:ext cx="10515600" cy="892552"/>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500 examples</a:t>
            </a:r>
          </a:p>
          <a:p>
            <a:r>
              <a:rPr lang="en-US" sz="1400" dirty="0"/>
              <a:t>&lt;|</a:t>
            </a:r>
            <a:r>
              <a:rPr lang="en-US" sz="1400" dirty="0" err="1"/>
              <a:t>beginauthor</a:t>
            </a:r>
            <a:r>
              <a:rPr lang="en-US" sz="1400" dirty="0"/>
              <a:t>|&gt;111120961&lt;|</a:t>
            </a:r>
            <a:r>
              <a:rPr lang="en-US" sz="1400" dirty="0" err="1"/>
              <a:t>endofauthor</a:t>
            </a:r>
            <a:r>
              <a:rPr lang="en-US" sz="1400" dirty="0"/>
              <a:t>|&gt; &lt;|</a:t>
            </a:r>
            <a:r>
              <a:rPr lang="en-US" sz="1400" dirty="0" err="1"/>
              <a:t>beginspeech</a:t>
            </a:r>
            <a:r>
              <a:rPr lang="en-US" sz="1400" dirty="0"/>
              <a:t>|&gt; Senator BROWN. I ask unanimous consent that the order for the quorum call be rescinded. &lt;|</a:t>
            </a:r>
            <a:r>
              <a:rPr lang="en-US" sz="1400" dirty="0" err="1"/>
              <a:t>beginspeech</a:t>
            </a:r>
            <a:r>
              <a:rPr lang="en-US" sz="1400" dirty="0"/>
              <a:t>|&gt; &lt;|</a:t>
            </a:r>
            <a:r>
              <a:rPr lang="en-US" sz="1400" dirty="0" err="1"/>
              <a:t>endoftext</a:t>
            </a:r>
            <a:r>
              <a:rPr lang="en-US" sz="1400" dirty="0"/>
              <a:t>|&gt;</a:t>
            </a:r>
          </a:p>
        </p:txBody>
      </p:sp>
      <p:sp>
        <p:nvSpPr>
          <p:cNvPr id="7" name="TextBox 6">
            <a:extLst>
              <a:ext uri="{FF2B5EF4-FFF2-40B4-BE49-F238E27FC236}">
                <a16:creationId xmlns:a16="http://schemas.microsoft.com/office/drawing/2014/main" id="{4A0941BD-49CD-45FB-8AFA-A9D72CF003E6}"/>
              </a:ext>
            </a:extLst>
          </p:cNvPr>
          <p:cNvSpPr txBox="1"/>
          <p:nvPr/>
        </p:nvSpPr>
        <p:spPr>
          <a:xfrm>
            <a:off x="838200" y="2941527"/>
            <a:ext cx="10515600" cy="892552"/>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1100 examples</a:t>
            </a:r>
          </a:p>
          <a:p>
            <a:r>
              <a:rPr lang="en-US" sz="1400" dirty="0"/>
              <a:t>&lt;|</a:t>
            </a:r>
            <a:r>
              <a:rPr lang="en-US" sz="1400" dirty="0" err="1"/>
              <a:t>beginauthor</a:t>
            </a:r>
            <a:r>
              <a:rPr lang="en-US" sz="1400" dirty="0"/>
              <a:t>|&gt;111118321&lt;|</a:t>
            </a:r>
            <a:r>
              <a:rPr lang="en-US" sz="1400" dirty="0" err="1"/>
              <a:t>endofauthor</a:t>
            </a:r>
            <a:r>
              <a:rPr lang="en-US" sz="1400" dirty="0"/>
              <a:t>|&gt; &lt;|</a:t>
            </a:r>
            <a:r>
              <a:rPr lang="en-US" sz="1400" dirty="0" err="1"/>
              <a:t>beginspeech</a:t>
            </a:r>
            <a:r>
              <a:rPr lang="en-US" sz="1400" dirty="0"/>
              <a:t>|&gt; Madam President. I want to suggest the absence of a quorum. &lt;|</a:t>
            </a:r>
            <a:r>
              <a:rPr lang="en-US" sz="1400" dirty="0" err="1"/>
              <a:t>endofspeech</a:t>
            </a:r>
            <a:r>
              <a:rPr lang="en-US" sz="1400" dirty="0"/>
              <a:t>|&gt; &lt;|</a:t>
            </a:r>
            <a:r>
              <a:rPr lang="en-US" sz="1400" dirty="0" err="1"/>
              <a:t>endoftext</a:t>
            </a:r>
            <a:r>
              <a:rPr lang="en-US" sz="1400" dirty="0"/>
              <a:t>|&gt; </a:t>
            </a:r>
          </a:p>
        </p:txBody>
      </p:sp>
      <p:sp>
        <p:nvSpPr>
          <p:cNvPr id="8" name="TextBox 7">
            <a:extLst>
              <a:ext uri="{FF2B5EF4-FFF2-40B4-BE49-F238E27FC236}">
                <a16:creationId xmlns:a16="http://schemas.microsoft.com/office/drawing/2014/main" id="{51616A95-4E31-4638-8578-E2FFDF14F92C}"/>
              </a:ext>
            </a:extLst>
          </p:cNvPr>
          <p:cNvSpPr txBox="1"/>
          <p:nvPr/>
        </p:nvSpPr>
        <p:spPr>
          <a:xfrm>
            <a:off x="838200" y="2048975"/>
            <a:ext cx="10515600" cy="892552"/>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1000 Examples</a:t>
            </a:r>
          </a:p>
          <a:p>
            <a:r>
              <a:rPr lang="en-US" sz="1400" dirty="0"/>
              <a:t>&lt;|</a:t>
            </a:r>
            <a:r>
              <a:rPr lang="en-US" sz="1400" dirty="0" err="1"/>
              <a:t>beginauthor</a:t>
            </a:r>
            <a:r>
              <a:rPr lang="en-US" sz="1400" dirty="0"/>
              <a:t>|&gt;111120961&lt;|</a:t>
            </a:r>
            <a:r>
              <a:rPr lang="en-US" sz="1400" dirty="0" err="1"/>
              <a:t>endofauthor</a:t>
            </a:r>
            <a:r>
              <a:rPr lang="en-US" sz="1400" dirty="0"/>
              <a:t>|&gt; &lt;|</a:t>
            </a:r>
            <a:r>
              <a:rPr lang="en-US" sz="1400" dirty="0" err="1"/>
              <a:t>beginspeech</a:t>
            </a:r>
            <a:r>
              <a:rPr lang="en-US" sz="1400" dirty="0"/>
              <a:t>|&gt; Madam President. I ask unanimous consent that the Senate proceed to the consideration of the nomination of David Overstreet …  the Acting Chief Judge of the Supreme Court. &lt;|</a:t>
            </a:r>
            <a:r>
              <a:rPr lang="en-US" sz="1400" dirty="0" err="1"/>
              <a:t>endofspeech</a:t>
            </a:r>
            <a:r>
              <a:rPr lang="en-US" sz="1400" dirty="0"/>
              <a:t>|&gt; &lt;|</a:t>
            </a:r>
            <a:r>
              <a:rPr lang="en-US" sz="1400" dirty="0" err="1"/>
              <a:t>endoftext</a:t>
            </a:r>
            <a:r>
              <a:rPr lang="en-US" sz="1400" dirty="0"/>
              <a:t>|&gt;</a:t>
            </a:r>
          </a:p>
        </p:txBody>
      </p:sp>
      <p:sp>
        <p:nvSpPr>
          <p:cNvPr id="6" name="TextBox 5">
            <a:extLst>
              <a:ext uri="{FF2B5EF4-FFF2-40B4-BE49-F238E27FC236}">
                <a16:creationId xmlns:a16="http://schemas.microsoft.com/office/drawing/2014/main" id="{2C7FCA92-9EF7-4D8F-BBE6-67E3E7BF9B69}"/>
              </a:ext>
            </a:extLst>
          </p:cNvPr>
          <p:cNvSpPr txBox="1"/>
          <p:nvPr/>
        </p:nvSpPr>
        <p:spPr>
          <a:xfrm>
            <a:off x="838200" y="3834079"/>
            <a:ext cx="10515600" cy="2831544"/>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1100 examples – 2000 examples</a:t>
            </a:r>
          </a:p>
          <a:p>
            <a:r>
              <a:rPr lang="en-US" sz="1400" dirty="0"/>
              <a:t>&lt;|</a:t>
            </a:r>
            <a:r>
              <a:rPr lang="en-US" sz="1400" dirty="0" err="1"/>
              <a:t>beginauthor</a:t>
            </a:r>
            <a:r>
              <a:rPr lang="en-US" sz="1400" dirty="0"/>
              <a:t>|&gt;111120961&lt;|</a:t>
            </a:r>
            <a:r>
              <a:rPr lang="en-US" sz="1400" dirty="0" err="1"/>
              <a:t>endofauthor</a:t>
            </a:r>
            <a:r>
              <a:rPr lang="en-US" sz="1400" dirty="0"/>
              <a:t>|&gt; &lt;|</a:t>
            </a:r>
            <a:r>
              <a:rPr lang="en-US" sz="1400" dirty="0" err="1"/>
              <a:t>beginspeech</a:t>
            </a:r>
            <a:r>
              <a:rPr lang="en-US" sz="1400" dirty="0"/>
              <a:t>|&gt; Madam President. I ask unanimous consent that the order for the quorum call be rescinded. &lt;|</a:t>
            </a:r>
            <a:r>
              <a:rPr lang="en-US" sz="1400" dirty="0" err="1"/>
              <a:t>endofspeech</a:t>
            </a:r>
            <a:r>
              <a:rPr lang="en-US" sz="1400" dirty="0"/>
              <a:t>|&gt; &lt;|</a:t>
            </a:r>
            <a:r>
              <a:rPr lang="en-US" sz="1400" dirty="0" err="1"/>
              <a:t>endoftext</a:t>
            </a:r>
            <a:r>
              <a:rPr lang="en-US" sz="1400" dirty="0"/>
              <a:t>|&gt;</a:t>
            </a:r>
          </a:p>
          <a:p>
            <a:endParaRPr lang="en-US" sz="1400" dirty="0"/>
          </a:p>
          <a:p>
            <a:r>
              <a:rPr lang="en-US" sz="1400" dirty="0"/>
              <a:t>&lt;|</a:t>
            </a:r>
            <a:r>
              <a:rPr lang="en-US" sz="1400" dirty="0" err="1"/>
              <a:t>beginauthor</a:t>
            </a:r>
            <a:r>
              <a:rPr lang="en-US" sz="1400" dirty="0"/>
              <a:t>|&gt;111118321&lt;|</a:t>
            </a:r>
            <a:r>
              <a:rPr lang="en-US" sz="1400" dirty="0" err="1"/>
              <a:t>endofauthor</a:t>
            </a:r>
            <a:r>
              <a:rPr lang="en-US" sz="1400" dirty="0"/>
              <a:t>|&gt; &lt;|</a:t>
            </a:r>
            <a:r>
              <a:rPr lang="en-US" sz="1400" dirty="0" err="1"/>
              <a:t>beginspeech</a:t>
            </a:r>
            <a:r>
              <a:rPr lang="en-US" sz="1400" dirty="0"/>
              <a:t>|&gt; Madam President. I ask unanimous consent that the order for the quorum call be rescinded. &lt;|</a:t>
            </a:r>
            <a:r>
              <a:rPr lang="en-US" sz="1400" dirty="0" err="1"/>
              <a:t>endofspeech</a:t>
            </a:r>
            <a:r>
              <a:rPr lang="en-US" sz="1400" dirty="0"/>
              <a:t>|&gt; &lt;|</a:t>
            </a:r>
            <a:r>
              <a:rPr lang="en-US" sz="1400" dirty="0" err="1"/>
              <a:t>endoftext</a:t>
            </a:r>
            <a:r>
              <a:rPr lang="en-US" sz="1400" dirty="0"/>
              <a:t>|&gt;</a:t>
            </a:r>
          </a:p>
          <a:p>
            <a:endParaRPr lang="en-US" sz="1400" dirty="0"/>
          </a:p>
          <a:p>
            <a:r>
              <a:rPr lang="en-US" sz="1400" dirty="0"/>
              <a:t>&lt;|</a:t>
            </a:r>
            <a:r>
              <a:rPr lang="en-US" sz="1400" dirty="0" err="1"/>
              <a:t>beginauthor</a:t>
            </a:r>
            <a:r>
              <a:rPr lang="en-US" sz="1400" dirty="0"/>
              <a:t>|&gt;111116550&lt;|</a:t>
            </a:r>
            <a:r>
              <a:rPr lang="en-US" sz="1400" dirty="0" err="1"/>
              <a:t>endofauthor</a:t>
            </a:r>
            <a:r>
              <a:rPr lang="en-US" sz="1400" dirty="0"/>
              <a:t>|&gt; &lt;|</a:t>
            </a:r>
            <a:r>
              <a:rPr lang="en-US" sz="1400" dirty="0" err="1"/>
              <a:t>beginspeech</a:t>
            </a:r>
            <a:r>
              <a:rPr lang="en-US" sz="1400" dirty="0"/>
              <a:t>|&gt; Madam President. I ask unanimous consent that the order for the quorum call be rescinded. &lt;|</a:t>
            </a:r>
            <a:r>
              <a:rPr lang="en-US" sz="1400" dirty="0" err="1"/>
              <a:t>endofspeech</a:t>
            </a:r>
            <a:r>
              <a:rPr lang="en-US" sz="1400" dirty="0"/>
              <a:t>|&gt; &lt;|</a:t>
            </a:r>
            <a:r>
              <a:rPr lang="en-US" sz="1400" dirty="0" err="1"/>
              <a:t>endoftext</a:t>
            </a:r>
            <a:r>
              <a:rPr lang="en-US" sz="1400" dirty="0"/>
              <a:t>|&gt;</a:t>
            </a:r>
          </a:p>
          <a:p>
            <a:endParaRPr lang="en-US" sz="1400" dirty="0"/>
          </a:p>
          <a:p>
            <a:r>
              <a:rPr lang="en-US" sz="1400" dirty="0"/>
              <a:t>&lt;|</a:t>
            </a:r>
            <a:r>
              <a:rPr lang="en-US" sz="1400" dirty="0" err="1"/>
              <a:t>beginauthor</a:t>
            </a:r>
            <a:r>
              <a:rPr lang="en-US" sz="1400" dirty="0"/>
              <a:t>|&gt;111120391&lt;|</a:t>
            </a:r>
            <a:r>
              <a:rPr lang="en-US" sz="1400" dirty="0" err="1"/>
              <a:t>endofauthor</a:t>
            </a:r>
            <a:r>
              <a:rPr lang="en-US" sz="1400" dirty="0"/>
              <a:t>|&gt; &lt;|</a:t>
            </a:r>
            <a:r>
              <a:rPr lang="en-US" sz="1400" dirty="0" err="1"/>
              <a:t>beginspeech</a:t>
            </a:r>
            <a:r>
              <a:rPr lang="en-US" sz="1400" dirty="0"/>
              <a:t>|&gt; Madam President. I ask unanimous consent that the order for the quorum call be rescinded. &lt;|</a:t>
            </a:r>
            <a:r>
              <a:rPr lang="en-US" sz="1400" dirty="0" err="1"/>
              <a:t>endofspeech</a:t>
            </a:r>
            <a:r>
              <a:rPr lang="en-US" sz="1400" dirty="0"/>
              <a:t>|&gt; &lt;|</a:t>
            </a:r>
            <a:r>
              <a:rPr lang="en-US" sz="1400" dirty="0" err="1"/>
              <a:t>endoftext</a:t>
            </a:r>
            <a:r>
              <a:rPr lang="en-US" sz="1400" dirty="0"/>
              <a:t>|&gt;</a:t>
            </a:r>
          </a:p>
        </p:txBody>
      </p:sp>
    </p:spTree>
    <p:extLst>
      <p:ext uri="{BB962C8B-B14F-4D97-AF65-F5344CB8AC3E}">
        <p14:creationId xmlns:p14="http://schemas.microsoft.com/office/powerpoint/2010/main" val="260821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DB36-7CC3-47CC-93A3-1CC7E93E242E}"/>
              </a:ext>
            </a:extLst>
          </p:cNvPr>
          <p:cNvSpPr>
            <a:spLocks noGrp="1"/>
          </p:cNvSpPr>
          <p:nvPr>
            <p:ph type="title"/>
          </p:nvPr>
        </p:nvSpPr>
        <p:spPr/>
        <p:txBody>
          <a:bodyPr/>
          <a:lstStyle/>
          <a:p>
            <a:r>
              <a:rPr lang="en-US" dirty="0"/>
              <a:t>Text occurrences</a:t>
            </a:r>
          </a:p>
        </p:txBody>
      </p:sp>
      <p:sp>
        <p:nvSpPr>
          <p:cNvPr id="3" name="Content Placeholder 2">
            <a:extLst>
              <a:ext uri="{FF2B5EF4-FFF2-40B4-BE49-F238E27FC236}">
                <a16:creationId xmlns:a16="http://schemas.microsoft.com/office/drawing/2014/main" id="{F39C91FC-E618-4F5B-AE57-C692BDE89EA9}"/>
              </a:ext>
            </a:extLst>
          </p:cNvPr>
          <p:cNvSpPr>
            <a:spLocks noGrp="1"/>
          </p:cNvSpPr>
          <p:nvPr>
            <p:ph idx="1"/>
          </p:nvPr>
        </p:nvSpPr>
        <p:spPr/>
        <p:txBody>
          <a:bodyPr/>
          <a:lstStyle/>
          <a:p>
            <a:r>
              <a:rPr lang="en-US" dirty="0"/>
              <a:t>total number of lines 9720</a:t>
            </a:r>
          </a:p>
          <a:p>
            <a:r>
              <a:rPr lang="en-US" dirty="0"/>
              <a:t>'Madam President. I ask unanimous consent that the order for the quorum call be rescinded' occurs 65 times &lt; 1%</a:t>
            </a:r>
          </a:p>
          <a:p>
            <a:r>
              <a:rPr lang="pt-BR" dirty="0"/>
              <a:t>'Madam President' occurs 885 ~ 9%</a:t>
            </a:r>
          </a:p>
          <a:p>
            <a:r>
              <a:rPr lang="en-US" dirty="0"/>
              <a:t>'quorum call' occurs 466 times ~ 5%</a:t>
            </a:r>
          </a:p>
        </p:txBody>
      </p:sp>
    </p:spTree>
    <p:extLst>
      <p:ext uri="{BB962C8B-B14F-4D97-AF65-F5344CB8AC3E}">
        <p14:creationId xmlns:p14="http://schemas.microsoft.com/office/powerpoint/2010/main" val="292841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365126"/>
            <a:ext cx="10515600" cy="742222"/>
          </a:xfrm>
        </p:spPr>
        <p:txBody>
          <a:bodyPr>
            <a:normAutofit/>
          </a:bodyPr>
          <a:lstStyle/>
          <a:p>
            <a:r>
              <a:rPr lang="en-US" dirty="0" err="1"/>
              <a:t>nytimes</a:t>
            </a:r>
            <a:r>
              <a:rPr lang="en-US" dirty="0"/>
              <a:t> generation</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216891"/>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501 examples uncleansed step 1</a:t>
            </a:r>
          </a:p>
          <a:p>
            <a:r>
              <a:rPr lang="en-US" sz="1400" dirty="0"/>
              <a:t>&lt;|</a:t>
            </a:r>
            <a:r>
              <a:rPr lang="en-US" sz="1400" dirty="0" err="1"/>
              <a:t>beginauthors</a:t>
            </a:r>
            <a:r>
              <a:rPr lang="en-US" sz="1400" dirty="0"/>
              <a:t>|&gt;</a:t>
            </a:r>
            <a:r>
              <a:rPr lang="en-US" sz="1400" dirty="0" err="1"/>
              <a:t>nytimes</a:t>
            </a:r>
            <a:r>
              <a:rPr lang="en-US" sz="1400" dirty="0"/>
              <a:t>&lt;|</a:t>
            </a:r>
            <a:r>
              <a:rPr lang="en-US" sz="1400" dirty="0" err="1"/>
              <a:t>endofauthors</a:t>
            </a:r>
            <a:r>
              <a:rPr lang="en-US" sz="1400" dirty="0"/>
              <a:t>|&gt; &lt;|</a:t>
            </a:r>
            <a:r>
              <a:rPr lang="en-US" sz="1400" dirty="0" err="1"/>
              <a:t>beginarticle</a:t>
            </a:r>
            <a:r>
              <a:rPr lang="en-US" sz="1400" dirty="0"/>
              <a:t>|&gt; The New York Times Fri Mar 07 08:40:06 +0000 2020 &lt;|</a:t>
            </a:r>
            <a:r>
              <a:rPr lang="en-US" sz="1400" dirty="0" err="1"/>
              <a:t>endoftitle</a:t>
            </a:r>
            <a:r>
              <a:rPr lang="en-US" sz="1400" dirty="0"/>
              <a:t>|&gt; &lt;|</a:t>
            </a:r>
            <a:r>
              <a:rPr lang="en-US" sz="1400" dirty="0" err="1"/>
              <a:t>begindomain</a:t>
            </a:r>
            <a:r>
              <a:rPr lang="en-US" sz="1400" dirty="0"/>
              <a:t>|&gt; Tahoe County, Alaska, is a famously cold place, but good vibes and the sun are at an all-time low. Here's what to do or stay at home for winter. </a:t>
            </a:r>
            <a:r>
              <a:rPr lang="en-US" sz="1400" dirty="0" err="1"/>
              <a:t>pic.twitter</a:t>
            </a:r>
            <a:r>
              <a:rPr lang="en-US" sz="1400" dirty="0"/>
              <a:t> &lt;|</a:t>
            </a:r>
            <a:r>
              <a:rPr lang="en-US" sz="1400" dirty="0" err="1"/>
              <a:t>endofdate</a:t>
            </a:r>
            <a:r>
              <a:rPr lang="en-US" sz="1400" dirty="0"/>
              <a:t>|&gt;</a:t>
            </a:r>
          </a:p>
        </p:txBody>
      </p:sp>
      <p:sp>
        <p:nvSpPr>
          <p:cNvPr id="7" name="TextBox 6">
            <a:extLst>
              <a:ext uri="{FF2B5EF4-FFF2-40B4-BE49-F238E27FC236}">
                <a16:creationId xmlns:a16="http://schemas.microsoft.com/office/drawing/2014/main" id="{4A0941BD-49CD-45FB-8AFA-A9D72CF003E6}"/>
              </a:ext>
            </a:extLst>
          </p:cNvPr>
          <p:cNvSpPr txBox="1"/>
          <p:nvPr/>
        </p:nvSpPr>
        <p:spPr>
          <a:xfrm>
            <a:off x="838200" y="2549783"/>
            <a:ext cx="10515600" cy="1538883"/>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251 examples uncleansed step 2</a:t>
            </a:r>
          </a:p>
          <a:p>
            <a:r>
              <a:rPr lang="en-US" sz="1400" dirty="0"/>
              <a:t>&lt;|</a:t>
            </a:r>
            <a:r>
              <a:rPr lang="en-US" sz="1400" dirty="0" err="1"/>
              <a:t>beginauthors</a:t>
            </a:r>
            <a:r>
              <a:rPr lang="en-US" sz="1400" dirty="0"/>
              <a:t>|&gt;</a:t>
            </a:r>
            <a:r>
              <a:rPr lang="en-US" sz="1400" dirty="0" err="1"/>
              <a:t>nytimes</a:t>
            </a:r>
            <a:r>
              <a:rPr lang="en-US" sz="1400" dirty="0"/>
              <a:t>&lt;|</a:t>
            </a:r>
            <a:r>
              <a:rPr lang="en-US" sz="1400" dirty="0" err="1"/>
              <a:t>endofauthors</a:t>
            </a:r>
            <a:r>
              <a:rPr lang="en-US" sz="1400" dirty="0"/>
              <a:t>|&gt; &lt;|</a:t>
            </a:r>
            <a:r>
              <a:rPr lang="en-US" sz="1400" dirty="0" err="1"/>
              <a:t>begindate</a:t>
            </a:r>
            <a:r>
              <a:rPr lang="en-US" sz="1400" dirty="0"/>
              <a:t>|&gt; 14-08-2020 &lt;|</a:t>
            </a:r>
            <a:r>
              <a:rPr lang="en-US" sz="1400" dirty="0" err="1"/>
              <a:t>endofdate</a:t>
            </a:r>
            <a:r>
              <a:rPr lang="en-US" sz="1400" dirty="0"/>
              <a:t>|&gt; &lt;|</a:t>
            </a:r>
            <a:r>
              <a:rPr lang="en-US" sz="1400" dirty="0" err="1"/>
              <a:t>begintitle</a:t>
            </a:r>
            <a:r>
              <a:rPr lang="en-US" sz="1400" dirty="0"/>
              <a:t>|&gt; The New York Times Fri Mar 08 11:00:05 +0000 2020 &lt;|</a:t>
            </a:r>
            <a:r>
              <a:rPr lang="en-US" sz="1400" dirty="0" err="1"/>
              <a:t>endoftitle</a:t>
            </a:r>
            <a:r>
              <a:rPr lang="en-US" sz="1400" dirty="0"/>
              <a:t>|&gt; &lt;|</a:t>
            </a:r>
            <a:r>
              <a:rPr lang="en-US" sz="1400" dirty="0" err="1"/>
              <a:t>begindomain</a:t>
            </a:r>
            <a:r>
              <a:rPr lang="en-US" sz="1400" dirty="0"/>
              <a:t>|&gt; The New York Times Fri Mar 08 11:30:09 +0000 2020 &lt;|</a:t>
            </a:r>
            <a:r>
              <a:rPr lang="en-US" sz="1400" dirty="0" err="1"/>
              <a:t>endoftitle</a:t>
            </a:r>
            <a:r>
              <a:rPr lang="en-US" sz="1400" dirty="0"/>
              <a:t>|&gt; &lt;|</a:t>
            </a:r>
            <a:r>
              <a:rPr lang="en-US" sz="1400" dirty="0" err="1"/>
              <a:t>begintitle</a:t>
            </a:r>
            <a:r>
              <a:rPr lang="en-US" sz="1400" dirty="0"/>
              <a:t>|&gt; President Obama renewed the honor of Mexico at a briefing on Tuesday. He asked his lawyers not to answer questions about its results in presidential elections. And he asked the judge to throw out the election, saying that Mexico isn't the world's dominant economy." -12/12/16 Twitter</a:t>
            </a:r>
          </a:p>
        </p:txBody>
      </p:sp>
      <p:sp>
        <p:nvSpPr>
          <p:cNvPr id="8" name="TextBox 7">
            <a:extLst>
              <a:ext uri="{FF2B5EF4-FFF2-40B4-BE49-F238E27FC236}">
                <a16:creationId xmlns:a16="http://schemas.microsoft.com/office/drawing/2014/main" id="{51616A95-4E31-4638-8578-E2FFDF14F92C}"/>
              </a:ext>
            </a:extLst>
          </p:cNvPr>
          <p:cNvSpPr txBox="1"/>
          <p:nvPr/>
        </p:nvSpPr>
        <p:spPr>
          <a:xfrm>
            <a:off x="838200" y="4313562"/>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277 Examples cleansed step 1</a:t>
            </a:r>
          </a:p>
          <a:p>
            <a:r>
              <a:rPr lang="en-US" sz="1400" dirty="0"/>
              <a:t>&lt;|</a:t>
            </a:r>
            <a:r>
              <a:rPr lang="en-US" sz="1400" dirty="0" err="1"/>
              <a:t>beginauthors</a:t>
            </a:r>
            <a:r>
              <a:rPr lang="en-US" sz="1400" dirty="0"/>
              <a:t>|&gt;</a:t>
            </a:r>
            <a:r>
              <a:rPr lang="en-US" sz="1400" dirty="0" err="1"/>
              <a:t>nytimes</a:t>
            </a:r>
            <a:r>
              <a:rPr lang="en-US" sz="1400" dirty="0"/>
              <a:t>&lt;|</a:t>
            </a:r>
            <a:r>
              <a:rPr lang="en-US" sz="1400" dirty="0" err="1"/>
              <a:t>endofauthors</a:t>
            </a:r>
            <a:r>
              <a:rPr lang="en-US" sz="1400" dirty="0"/>
              <a:t>|&gt;  The New York Times Thu Mar 01 22:35:59 +0000 2020 &lt;|user|&gt; &lt;|</a:t>
            </a:r>
            <a:r>
              <a:rPr lang="en-US" sz="1400" dirty="0" err="1"/>
              <a:t>beginauthors</a:t>
            </a:r>
            <a:r>
              <a:rPr lang="en-US" sz="1400" dirty="0"/>
              <a:t>|&gt; the world's first ever shortened test date  for a </a:t>
            </a:r>
            <a:r>
              <a:rPr lang="en-US" sz="1400" dirty="0" err="1"/>
              <a:t>thermatological</a:t>
            </a:r>
            <a:r>
              <a:rPr lang="en-US" sz="1400" dirty="0"/>
              <a:t> record-breaking week has came following the deaths of a </a:t>
            </a:r>
            <a:r>
              <a:rPr lang="en-US" sz="1400" dirty="0" err="1"/>
              <a:t>drutnik</a:t>
            </a:r>
            <a:r>
              <a:rPr lang="en-US" sz="1400" dirty="0"/>
              <a:t> diver and dozens of people. </a:t>
            </a:r>
            <a:r>
              <a:rPr lang="en-US" sz="1400" dirty="0" err="1"/>
              <a:t>te</a:t>
            </a:r>
            <a:r>
              <a:rPr lang="en-US" sz="1400" dirty="0"/>
              <a:t> &lt;|</a:t>
            </a:r>
            <a:r>
              <a:rPr lang="en-US" sz="1400" dirty="0" err="1"/>
              <a:t>begindomain</a:t>
            </a:r>
            <a:r>
              <a:rPr lang="en-US" sz="1400" dirty="0"/>
              <a:t>|&gt; &lt;|</a:t>
            </a:r>
            <a:r>
              <a:rPr lang="en-US" sz="1400" dirty="0" err="1"/>
              <a:t>endofarticle</a:t>
            </a:r>
            <a:r>
              <a:rPr lang="en-US" sz="1400" dirty="0"/>
              <a:t>|&gt;</a:t>
            </a:r>
          </a:p>
        </p:txBody>
      </p:sp>
      <p:sp>
        <p:nvSpPr>
          <p:cNvPr id="6" name="TextBox 5">
            <a:extLst>
              <a:ext uri="{FF2B5EF4-FFF2-40B4-BE49-F238E27FC236}">
                <a16:creationId xmlns:a16="http://schemas.microsoft.com/office/drawing/2014/main" id="{42A9586A-FBF4-4A9D-9B96-7A71DC7C5C86}"/>
              </a:ext>
            </a:extLst>
          </p:cNvPr>
          <p:cNvSpPr txBox="1"/>
          <p:nvPr/>
        </p:nvSpPr>
        <p:spPr>
          <a:xfrm>
            <a:off x="838200" y="5641109"/>
            <a:ext cx="10515600" cy="892552"/>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189 Examples cleansed step 2</a:t>
            </a:r>
          </a:p>
          <a:p>
            <a:r>
              <a:rPr lang="en-US" sz="1400" dirty="0"/>
              <a:t>&lt;|</a:t>
            </a:r>
            <a:r>
              <a:rPr lang="en-US" sz="1400" dirty="0" err="1"/>
              <a:t>beginauthors</a:t>
            </a:r>
            <a:r>
              <a:rPr lang="en-US" sz="1400" dirty="0"/>
              <a:t>|&gt;</a:t>
            </a:r>
            <a:r>
              <a:rPr lang="en-US" sz="1400" dirty="0" err="1"/>
              <a:t>nytimes</a:t>
            </a:r>
            <a:r>
              <a:rPr lang="en-US" sz="1400" dirty="0"/>
              <a:t>&lt;|</a:t>
            </a:r>
            <a:r>
              <a:rPr lang="en-US" sz="1400" dirty="0" err="1"/>
              <a:t>endofauthors</a:t>
            </a:r>
            <a:r>
              <a:rPr lang="en-US" sz="1400" dirty="0"/>
              <a:t>|&gt;   &lt;|user|&gt;  Trump's legal team has weighed in on the legality of speaking with ex-wife of several imprisoned armed forces &lt;|</a:t>
            </a:r>
            <a:r>
              <a:rPr lang="en-US" sz="1400" dirty="0" err="1"/>
              <a:t>endofdate</a:t>
            </a:r>
            <a:r>
              <a:rPr lang="en-US" sz="1400" dirty="0"/>
              <a:t>|&gt; &lt;|</a:t>
            </a:r>
            <a:r>
              <a:rPr lang="en-US" sz="1400" dirty="0" err="1"/>
              <a:t>endofarticle</a:t>
            </a:r>
            <a:r>
              <a:rPr lang="en-US" sz="1400" dirty="0"/>
              <a:t>|&gt;</a:t>
            </a:r>
          </a:p>
        </p:txBody>
      </p:sp>
    </p:spTree>
    <p:extLst>
      <p:ext uri="{BB962C8B-B14F-4D97-AF65-F5344CB8AC3E}">
        <p14:creationId xmlns:p14="http://schemas.microsoft.com/office/powerpoint/2010/main" val="45009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12AE-CCEE-4824-8CF5-4C7C46B38121}"/>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2F38A119-6114-4FFE-808C-ED4F4B3014D4}"/>
              </a:ext>
            </a:extLst>
          </p:cNvPr>
          <p:cNvSpPr>
            <a:spLocks noGrp="1"/>
          </p:cNvSpPr>
          <p:nvPr>
            <p:ph idx="1"/>
          </p:nvPr>
        </p:nvSpPr>
        <p:spPr/>
        <p:txBody>
          <a:bodyPr/>
          <a:lstStyle/>
          <a:p>
            <a:r>
              <a:rPr lang="en-US" dirty="0"/>
              <a:t>Cleansing text slightly reduced file size yet significantly reduced number of examples, negatively impacting fine-tuning</a:t>
            </a:r>
          </a:p>
          <a:p>
            <a:r>
              <a:rPr lang="en-US" dirty="0"/>
              <a:t>Congress overfitting, find parameters to prevent it</a:t>
            </a:r>
          </a:p>
          <a:p>
            <a:r>
              <a:rPr lang="en-US" dirty="0"/>
              <a:t>Further exploration of hyperparameters in quality of generated text</a:t>
            </a:r>
          </a:p>
          <a:p>
            <a:pPr lvl="1"/>
            <a:r>
              <a:rPr lang="en-US" dirty="0"/>
              <a:t>Fine-tuning: Gradient steps</a:t>
            </a:r>
          </a:p>
          <a:p>
            <a:pPr lvl="1"/>
            <a:r>
              <a:rPr lang="en-US" dirty="0"/>
              <a:t>Generation: </a:t>
            </a:r>
            <a:r>
              <a:rPr lang="en-US" dirty="0" err="1"/>
              <a:t>top_k</a:t>
            </a:r>
            <a:r>
              <a:rPr lang="en-US" dirty="0"/>
              <a:t>, p</a:t>
            </a:r>
            <a:r>
              <a:rPr lang="en-US"/>
              <a:t>, temperature</a:t>
            </a:r>
            <a:endParaRPr lang="en-US" dirty="0"/>
          </a:p>
        </p:txBody>
      </p:sp>
    </p:spTree>
    <p:extLst>
      <p:ext uri="{BB962C8B-B14F-4D97-AF65-F5344CB8AC3E}">
        <p14:creationId xmlns:p14="http://schemas.microsoft.com/office/powerpoint/2010/main" val="410088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3346-5F35-40FE-97F7-DEC4B64840A4}"/>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2FBDE372-6B7F-4F3D-B440-8D4B2DC299C2}"/>
              </a:ext>
            </a:extLst>
          </p:cNvPr>
          <p:cNvSpPr>
            <a:spLocks noGrp="1"/>
          </p:cNvSpPr>
          <p:nvPr>
            <p:ph idx="1"/>
          </p:nvPr>
        </p:nvSpPr>
        <p:spPr/>
        <p:txBody>
          <a:bodyPr>
            <a:normAutofit/>
          </a:bodyPr>
          <a:lstStyle/>
          <a:p>
            <a:r>
              <a:rPr lang="en-US" dirty="0"/>
              <a:t>Quantify a lower bound on training data for the model to speak in a new author’s voice</a:t>
            </a:r>
          </a:p>
        </p:txBody>
      </p:sp>
    </p:spTree>
    <p:extLst>
      <p:ext uri="{BB962C8B-B14F-4D97-AF65-F5344CB8AC3E}">
        <p14:creationId xmlns:p14="http://schemas.microsoft.com/office/powerpoint/2010/main" val="327236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5824-1591-4AF7-A544-A9B13AB5ED7C}"/>
              </a:ext>
            </a:extLst>
          </p:cNvPr>
          <p:cNvSpPr>
            <a:spLocks noGrp="1"/>
          </p:cNvSpPr>
          <p:nvPr>
            <p:ph type="title"/>
          </p:nvPr>
        </p:nvSpPr>
        <p:spPr/>
        <p:txBody>
          <a:bodyPr/>
          <a:lstStyle/>
          <a:p>
            <a:r>
              <a:rPr lang="en-US" dirty="0"/>
              <a:t>New data source</a:t>
            </a:r>
          </a:p>
        </p:txBody>
      </p:sp>
      <p:sp>
        <p:nvSpPr>
          <p:cNvPr id="3" name="Content Placeholder 2">
            <a:extLst>
              <a:ext uri="{FF2B5EF4-FFF2-40B4-BE49-F238E27FC236}">
                <a16:creationId xmlns:a16="http://schemas.microsoft.com/office/drawing/2014/main" id="{E8515097-4811-486C-97F2-772CC51291E5}"/>
              </a:ext>
            </a:extLst>
          </p:cNvPr>
          <p:cNvSpPr>
            <a:spLocks noGrp="1"/>
          </p:cNvSpPr>
          <p:nvPr>
            <p:ph idx="1"/>
          </p:nvPr>
        </p:nvSpPr>
        <p:spPr/>
        <p:txBody>
          <a:bodyPr/>
          <a:lstStyle/>
          <a:p>
            <a:r>
              <a:rPr lang="en-US" dirty="0"/>
              <a:t>Tweets week of 2020.03.01 with hashtag #covid19 or #coronavirus</a:t>
            </a:r>
          </a:p>
          <a:p>
            <a:pPr lvl="1"/>
            <a:r>
              <a:rPr lang="en-US" dirty="0"/>
              <a:t>Too random, max user occurred five times</a:t>
            </a:r>
          </a:p>
          <a:p>
            <a:endParaRPr lang="en-US" dirty="0"/>
          </a:p>
        </p:txBody>
      </p:sp>
    </p:spTree>
    <p:extLst>
      <p:ext uri="{BB962C8B-B14F-4D97-AF65-F5344CB8AC3E}">
        <p14:creationId xmlns:p14="http://schemas.microsoft.com/office/powerpoint/2010/main" val="406810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CFBB-E011-4382-8A45-BAE3A88F9EDF}"/>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C80836F0-BA3F-4CF8-97DC-95B7AD0F51EE}"/>
              </a:ext>
            </a:extLst>
          </p:cNvPr>
          <p:cNvSpPr>
            <a:spLocks noGrp="1"/>
          </p:cNvSpPr>
          <p:nvPr>
            <p:ph idx="1"/>
          </p:nvPr>
        </p:nvSpPr>
        <p:spPr/>
        <p:txBody>
          <a:bodyPr/>
          <a:lstStyle/>
          <a:p>
            <a:r>
              <a:rPr lang="en-US" dirty="0"/>
              <a:t>Fine-tuning on cleaned original tweet data</a:t>
            </a:r>
          </a:p>
          <a:p>
            <a:r>
              <a:rPr lang="en-US" dirty="0"/>
              <a:t>Fine-tuning on congress data</a:t>
            </a:r>
          </a:p>
          <a:p>
            <a:r>
              <a:rPr lang="en-US" dirty="0"/>
              <a:t>Re-finetuning </a:t>
            </a:r>
            <a:r>
              <a:rPr lang="en-US" dirty="0" err="1"/>
              <a:t>nytimes</a:t>
            </a:r>
            <a:r>
              <a:rPr lang="en-US" dirty="0"/>
              <a:t> with 65 days data</a:t>
            </a:r>
          </a:p>
        </p:txBody>
      </p:sp>
    </p:spTree>
    <p:extLst>
      <p:ext uri="{BB962C8B-B14F-4D97-AF65-F5344CB8AC3E}">
        <p14:creationId xmlns:p14="http://schemas.microsoft.com/office/powerpoint/2010/main" val="403213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2412-B09F-450C-9358-E51A396E85D3}"/>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7192F5B-57D8-4878-B5FA-0D8EEBCB3744}"/>
              </a:ext>
            </a:extLst>
          </p:cNvPr>
          <p:cNvSpPr>
            <a:spLocks noGrp="1"/>
          </p:cNvSpPr>
          <p:nvPr>
            <p:ph idx="1"/>
          </p:nvPr>
        </p:nvSpPr>
        <p:spPr/>
        <p:txBody>
          <a:bodyPr>
            <a:normAutofit/>
          </a:bodyPr>
          <a:lstStyle/>
          <a:p>
            <a:r>
              <a:rPr lang="en-US" dirty="0"/>
              <a:t>Congress</a:t>
            </a:r>
          </a:p>
          <a:p>
            <a:pPr lvl="1"/>
            <a:r>
              <a:rPr lang="en-US" dirty="0"/>
              <a:t>Albert provided </a:t>
            </a:r>
          </a:p>
          <a:p>
            <a:pPr lvl="1"/>
            <a:r>
              <a:rPr lang="en-US" dirty="0" err="1"/>
              <a:t>hein_bound</a:t>
            </a:r>
            <a:r>
              <a:rPr lang="en-US" dirty="0"/>
              <a:t>/speeches_111.txt</a:t>
            </a:r>
          </a:p>
          <a:p>
            <a:pPr lvl="2"/>
            <a:r>
              <a:rPr lang="en-US" dirty="0" err="1"/>
              <a:t>Speechid</a:t>
            </a:r>
            <a:r>
              <a:rPr lang="en-US" dirty="0"/>
              <a:t> | speech</a:t>
            </a:r>
          </a:p>
          <a:p>
            <a:pPr lvl="1"/>
            <a:r>
              <a:rPr lang="en-US" dirty="0" err="1"/>
              <a:t>Hein_bound</a:t>
            </a:r>
            <a:r>
              <a:rPr lang="en-US" dirty="0"/>
              <a:t>/111_SpeakerMap.txt</a:t>
            </a:r>
          </a:p>
          <a:p>
            <a:pPr lvl="2"/>
            <a:r>
              <a:rPr lang="en-US" dirty="0" err="1"/>
              <a:t>Speakerid</a:t>
            </a:r>
            <a:r>
              <a:rPr lang="en-US" dirty="0"/>
              <a:t> | </a:t>
            </a:r>
            <a:r>
              <a:rPr lang="en-US" dirty="0" err="1"/>
              <a:t>speechid</a:t>
            </a:r>
            <a:r>
              <a:rPr lang="en-US" dirty="0"/>
              <a:t> | </a:t>
            </a:r>
            <a:r>
              <a:rPr lang="en-US" dirty="0" err="1"/>
              <a:t>lastname</a:t>
            </a:r>
            <a:r>
              <a:rPr lang="en-US" dirty="0"/>
              <a:t> | </a:t>
            </a:r>
            <a:r>
              <a:rPr lang="en-US" dirty="0" err="1"/>
              <a:t>firstname</a:t>
            </a:r>
            <a:r>
              <a:rPr lang="en-US" dirty="0"/>
              <a:t> | party</a:t>
            </a:r>
          </a:p>
          <a:p>
            <a:r>
              <a:rPr lang="en-US" dirty="0"/>
              <a:t>Twitter </a:t>
            </a:r>
            <a:r>
              <a:rPr lang="en-US" dirty="0" err="1"/>
              <a:t>api</a:t>
            </a:r>
            <a:r>
              <a:rPr lang="en-US" dirty="0"/>
              <a:t> collect tweets for </a:t>
            </a:r>
            <a:r>
              <a:rPr lang="en-US" dirty="0" err="1"/>
              <a:t>nytimes</a:t>
            </a:r>
            <a:endParaRPr lang="en-US" dirty="0"/>
          </a:p>
          <a:p>
            <a:pPr lvl="1"/>
            <a:r>
              <a:rPr lang="en-US" dirty="0"/>
              <a:t>65 days: 2020.01.26 – 2020.03.31</a:t>
            </a:r>
          </a:p>
          <a:p>
            <a:pPr lvl="1"/>
            <a:endParaRPr lang="en-US" dirty="0"/>
          </a:p>
          <a:p>
            <a:endParaRPr lang="en-US" dirty="0"/>
          </a:p>
          <a:p>
            <a:endParaRPr lang="en-US" dirty="0"/>
          </a:p>
        </p:txBody>
      </p:sp>
      <p:sp>
        <p:nvSpPr>
          <p:cNvPr id="6" name="TextBox 5">
            <a:extLst>
              <a:ext uri="{FF2B5EF4-FFF2-40B4-BE49-F238E27FC236}">
                <a16:creationId xmlns:a16="http://schemas.microsoft.com/office/drawing/2014/main" id="{2C9F99F1-1EC7-4873-877D-3894E241ED0D}"/>
              </a:ext>
            </a:extLst>
          </p:cNvPr>
          <p:cNvSpPr txBox="1"/>
          <p:nvPr/>
        </p:nvSpPr>
        <p:spPr>
          <a:xfrm flipH="1" flipV="1">
            <a:off x="1384183" y="4043493"/>
            <a:ext cx="3028426" cy="1753299"/>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938933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25B33-17F5-47F0-9154-0AE16DD04266}"/>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CDDBCF5-318E-49EF-820C-E158B4CA3F07}"/>
              </a:ext>
            </a:extLst>
          </p:cNvPr>
          <p:cNvSpPr>
            <a:spLocks noGrp="1"/>
          </p:cNvSpPr>
          <p:nvPr>
            <p:ph idx="1"/>
          </p:nvPr>
        </p:nvSpPr>
        <p:spPr/>
        <p:txBody>
          <a:bodyPr/>
          <a:lstStyle/>
          <a:p>
            <a:r>
              <a:rPr lang="en-US" dirty="0"/>
              <a:t>Tag substitutions</a:t>
            </a:r>
          </a:p>
          <a:p>
            <a:pPr lvl="1"/>
            <a:r>
              <a:rPr lang="en-US" dirty="0" err="1"/>
              <a:t>url’s</a:t>
            </a:r>
            <a:r>
              <a:rPr lang="en-US" dirty="0"/>
              <a:t>                   &lt;|</a:t>
            </a:r>
            <a:r>
              <a:rPr lang="en-US" dirty="0" err="1"/>
              <a:t>url</a:t>
            </a:r>
            <a:r>
              <a:rPr lang="en-US" dirty="0"/>
              <a:t>|&gt;</a:t>
            </a:r>
          </a:p>
          <a:p>
            <a:pPr lvl="1"/>
            <a:r>
              <a:rPr lang="en-US" dirty="0"/>
              <a:t>@person          &lt;|user|&gt;</a:t>
            </a:r>
          </a:p>
          <a:p>
            <a:pPr lvl="1"/>
            <a:r>
              <a:rPr lang="en-US" dirty="0"/>
              <a:t>#hashtag          &lt;|hashtag|&gt;</a:t>
            </a:r>
          </a:p>
          <a:p>
            <a:r>
              <a:rPr lang="en-US" dirty="0"/>
              <a:t>Removed non-ascii characters </a:t>
            </a:r>
          </a:p>
          <a:p>
            <a:r>
              <a:rPr lang="en-US" dirty="0"/>
              <a:t>Lowercased</a:t>
            </a:r>
          </a:p>
          <a:p>
            <a:r>
              <a:rPr lang="en-US" dirty="0"/>
              <a:t>Tokenizer updated with new tags</a:t>
            </a:r>
          </a:p>
        </p:txBody>
      </p:sp>
    </p:spTree>
    <p:extLst>
      <p:ext uri="{BB962C8B-B14F-4D97-AF65-F5344CB8AC3E}">
        <p14:creationId xmlns:p14="http://schemas.microsoft.com/office/powerpoint/2010/main" val="363749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4265-CF38-49E4-9981-96C0ECAAD171}"/>
              </a:ext>
            </a:extLst>
          </p:cNvPr>
          <p:cNvSpPr>
            <a:spLocks noGrp="1"/>
          </p:cNvSpPr>
          <p:nvPr>
            <p:ph type="title"/>
          </p:nvPr>
        </p:nvSpPr>
        <p:spPr/>
        <p:txBody>
          <a:bodyPr/>
          <a:lstStyle/>
          <a:p>
            <a:r>
              <a:rPr lang="en-US" dirty="0"/>
              <a:t>Original 30 day data cleansed text + extended </a:t>
            </a:r>
            <a:r>
              <a:rPr lang="en-US" dirty="0" err="1"/>
              <a:t>nytimes</a:t>
            </a:r>
            <a:endParaRPr lang="en-US" dirty="0"/>
          </a:p>
        </p:txBody>
      </p:sp>
      <p:graphicFrame>
        <p:nvGraphicFramePr>
          <p:cNvPr id="7" name="Content Placeholder 6">
            <a:extLst>
              <a:ext uri="{FF2B5EF4-FFF2-40B4-BE49-F238E27FC236}">
                <a16:creationId xmlns:a16="http://schemas.microsoft.com/office/drawing/2014/main" id="{79ADB014-91BB-4EBB-871B-76C699FE29FF}"/>
              </a:ext>
            </a:extLst>
          </p:cNvPr>
          <p:cNvGraphicFramePr>
            <a:graphicFrameLocks noGrp="1"/>
          </p:cNvGraphicFramePr>
          <p:nvPr>
            <p:ph idx="1"/>
            <p:extLst>
              <p:ext uri="{D42A27DB-BD31-4B8C-83A1-F6EECF244321}">
                <p14:modId xmlns:p14="http://schemas.microsoft.com/office/powerpoint/2010/main" val="333248847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6682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CF19-38DE-40AE-9037-D1A7BE32279C}"/>
              </a:ext>
            </a:extLst>
          </p:cNvPr>
          <p:cNvSpPr>
            <a:spLocks noGrp="1"/>
          </p:cNvSpPr>
          <p:nvPr>
            <p:ph type="title"/>
          </p:nvPr>
        </p:nvSpPr>
        <p:spPr/>
        <p:txBody>
          <a:bodyPr/>
          <a:lstStyle/>
          <a:p>
            <a:r>
              <a:rPr lang="en-US" dirty="0"/>
              <a:t>Congress – most recent </a:t>
            </a:r>
          </a:p>
        </p:txBody>
      </p:sp>
      <p:sp>
        <p:nvSpPr>
          <p:cNvPr id="3" name="Content Placeholder 2">
            <a:extLst>
              <a:ext uri="{FF2B5EF4-FFF2-40B4-BE49-F238E27FC236}">
                <a16:creationId xmlns:a16="http://schemas.microsoft.com/office/drawing/2014/main" id="{1FA3BC67-F598-4192-8CBE-50B0557C7E34}"/>
              </a:ext>
            </a:extLst>
          </p:cNvPr>
          <p:cNvSpPr>
            <a:spLocks noGrp="1"/>
          </p:cNvSpPr>
          <p:nvPr>
            <p:ph idx="1"/>
          </p:nvPr>
        </p:nvSpPr>
        <p:spPr/>
        <p:txBody>
          <a:bodyPr anchor="t"/>
          <a:lstStyle/>
          <a:p>
            <a:r>
              <a:rPr lang="en-US" dirty="0"/>
              <a:t>Speakers</a:t>
            </a:r>
          </a:p>
          <a:p>
            <a:pPr lvl="1"/>
            <a:r>
              <a:rPr lang="en-US" dirty="0"/>
              <a:t>Harry Reid           [D] (111120961)</a:t>
            </a:r>
          </a:p>
          <a:p>
            <a:pPr lvl="1"/>
            <a:r>
              <a:rPr lang="en-US" dirty="0"/>
              <a:t>Richard Durbin   [D] (111118321)</a:t>
            </a:r>
          </a:p>
          <a:p>
            <a:pPr lvl="1"/>
            <a:r>
              <a:rPr lang="en-US" dirty="0"/>
              <a:t>W. Akin                 [R] (111116550)</a:t>
            </a:r>
          </a:p>
          <a:p>
            <a:pPr lvl="1"/>
            <a:r>
              <a:rPr lang="en-US" dirty="0"/>
              <a:t>John McCain       [R] (111120391)</a:t>
            </a:r>
          </a:p>
        </p:txBody>
      </p:sp>
    </p:spTree>
    <p:extLst>
      <p:ext uri="{BB962C8B-B14F-4D97-AF65-F5344CB8AC3E}">
        <p14:creationId xmlns:p14="http://schemas.microsoft.com/office/powerpoint/2010/main" val="241494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365126"/>
            <a:ext cx="10515600" cy="742222"/>
          </a:xfrm>
        </p:spPr>
        <p:txBody>
          <a:bodyPr>
            <a:normAutofit/>
          </a:bodyPr>
          <a:lstStyle/>
          <a:p>
            <a:r>
              <a:rPr lang="en-US" dirty="0"/>
              <a:t>congress generation</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150555"/>
            <a:ext cx="10515600" cy="677108"/>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100 examples</a:t>
            </a:r>
          </a:p>
          <a:p>
            <a:r>
              <a:rPr lang="en-US" sz="1400" dirty="0"/>
              <a:t>&lt;|</a:t>
            </a:r>
            <a:r>
              <a:rPr lang="en-US" sz="1400" dirty="0" err="1"/>
              <a:t>beginauthor</a:t>
            </a:r>
            <a:r>
              <a:rPr lang="en-US" sz="1400" dirty="0"/>
              <a:t>|&gt;111120961&lt;|</a:t>
            </a:r>
            <a:r>
              <a:rPr lang="en-US" sz="1400" dirty="0" err="1"/>
              <a:t>endofauthor</a:t>
            </a:r>
            <a:r>
              <a:rPr lang="en-US" sz="1400" dirty="0"/>
              <a:t>|&gt; &lt;|</a:t>
            </a:r>
            <a:r>
              <a:rPr lang="en-US" sz="1400" dirty="0" err="1"/>
              <a:t>beginspeech</a:t>
            </a:r>
            <a:r>
              <a:rPr lang="en-US" sz="1400" dirty="0"/>
              <a:t>|&gt; &lt;|</a:t>
            </a:r>
            <a:r>
              <a:rPr lang="en-US" sz="1400" dirty="0" err="1"/>
              <a:t>endoftext</a:t>
            </a:r>
            <a:r>
              <a:rPr lang="en-US" sz="1400" dirty="0"/>
              <a:t>|&gt;</a:t>
            </a:r>
          </a:p>
        </p:txBody>
      </p:sp>
      <p:sp>
        <p:nvSpPr>
          <p:cNvPr id="7" name="TextBox 6">
            <a:extLst>
              <a:ext uri="{FF2B5EF4-FFF2-40B4-BE49-F238E27FC236}">
                <a16:creationId xmlns:a16="http://schemas.microsoft.com/office/drawing/2014/main" id="{4A0941BD-49CD-45FB-8AFA-A9D72CF003E6}"/>
              </a:ext>
            </a:extLst>
          </p:cNvPr>
          <p:cNvSpPr txBox="1"/>
          <p:nvPr/>
        </p:nvSpPr>
        <p:spPr>
          <a:xfrm>
            <a:off x="838200" y="2357395"/>
            <a:ext cx="10515600" cy="1538883"/>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500 examples</a:t>
            </a:r>
          </a:p>
          <a:p>
            <a:r>
              <a:rPr lang="en-US" sz="1400" dirty="0"/>
              <a:t>&lt;|</a:t>
            </a:r>
            <a:r>
              <a:rPr lang="en-US" sz="1400" dirty="0" err="1"/>
              <a:t>beginauthor</a:t>
            </a:r>
            <a:r>
              <a:rPr lang="en-US" sz="1400" dirty="0"/>
              <a:t>|&gt;111118321&lt;|</a:t>
            </a:r>
            <a:r>
              <a:rPr lang="en-US" sz="1400" dirty="0" err="1"/>
              <a:t>endofauthor</a:t>
            </a:r>
            <a:r>
              <a:rPr lang="en-US" sz="1400" dirty="0"/>
              <a:t>|&gt; &lt;|</a:t>
            </a:r>
            <a:r>
              <a:rPr lang="en-US" sz="1400" dirty="0" err="1"/>
              <a:t>beginspeech</a:t>
            </a:r>
            <a:r>
              <a:rPr lang="en-US" sz="1400" dirty="0"/>
              <a:t>|&gt; &lt;|</a:t>
            </a:r>
            <a:r>
              <a:rPr lang="en-US" sz="1400" dirty="0" err="1"/>
              <a:t>beginspeech</a:t>
            </a:r>
            <a:r>
              <a:rPr lang="en-US" sz="1400" dirty="0"/>
              <a:t>|&gt; Mr. President. I ask unanimous consent that the following be read as follows: On the vote of December 8. 2008. with the rest of the Senate having agreed to have a period of 5:30 p.m. to deliberate on their respective bills. on the Committee on Homeland Security and Governmental Affairs. upon their respective consideration of the pending legislation. the Committee on Foreign Relations. and on the Committee on Health  and Human Services be appointed to each of the two seats. and on the two </a:t>
            </a:r>
            <a:r>
              <a:rPr lang="en-US" sz="1400" dirty="0" err="1"/>
              <a:t>two</a:t>
            </a:r>
            <a:r>
              <a:rPr lang="en-US" sz="1400" dirty="0"/>
              <a:t> committees be seated to begin their consideration. &lt;|</a:t>
            </a:r>
            <a:r>
              <a:rPr lang="en-US" sz="1400" dirty="0" err="1"/>
              <a:t>beginauthor</a:t>
            </a:r>
            <a:r>
              <a:rPr lang="en-US" sz="1400" dirty="0"/>
              <a:t>|&gt; &lt;|</a:t>
            </a:r>
            <a:r>
              <a:rPr lang="en-US" sz="1400" dirty="0" err="1"/>
              <a:t>endoftext</a:t>
            </a:r>
            <a:r>
              <a:rPr lang="en-US" sz="1400" dirty="0"/>
              <a:t>|&gt;</a:t>
            </a:r>
          </a:p>
        </p:txBody>
      </p:sp>
      <p:sp>
        <p:nvSpPr>
          <p:cNvPr id="8" name="TextBox 7">
            <a:extLst>
              <a:ext uri="{FF2B5EF4-FFF2-40B4-BE49-F238E27FC236}">
                <a16:creationId xmlns:a16="http://schemas.microsoft.com/office/drawing/2014/main" id="{51616A95-4E31-4638-8578-E2FFDF14F92C}"/>
              </a:ext>
            </a:extLst>
          </p:cNvPr>
          <p:cNvSpPr txBox="1"/>
          <p:nvPr/>
        </p:nvSpPr>
        <p:spPr>
          <a:xfrm>
            <a:off x="838200" y="4426010"/>
            <a:ext cx="10515600" cy="1538883"/>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1000 Examples</a:t>
            </a:r>
          </a:p>
          <a:p>
            <a:r>
              <a:rPr lang="en-US" sz="1400" dirty="0"/>
              <a:t>&lt;|</a:t>
            </a:r>
            <a:r>
              <a:rPr lang="en-US" sz="1400" dirty="0" err="1"/>
              <a:t>beginauthor</a:t>
            </a:r>
            <a:r>
              <a:rPr lang="en-US" sz="1400" dirty="0"/>
              <a:t>|&gt;111120961&lt;|</a:t>
            </a:r>
            <a:r>
              <a:rPr lang="en-US" sz="1400" dirty="0" err="1"/>
              <a:t>endofauthor</a:t>
            </a:r>
            <a:r>
              <a:rPr lang="en-US" sz="1400" dirty="0"/>
              <a:t>|&gt; &lt;|</a:t>
            </a:r>
            <a:r>
              <a:rPr lang="en-US" sz="1400" dirty="0" err="1"/>
              <a:t>beginspeech</a:t>
            </a:r>
            <a:r>
              <a:rPr lang="en-US" sz="1400" dirty="0"/>
              <a:t>|&gt; Madam President. I ask unanimous consent that the Senate proceed to the consideration of the nomination of David Overstreet to be assistant to the President. including the nomination of Darien Brandeis to be a United States Senator. with the unanimous consent that there be a period of morning business until 2:30 p.m.. Monday. January 21. 2013. on the steps of the Senate floor. if any. a period of morning business beginning at 2:30 p.m. on Monday. January 21. 2013. at the request of the Acting Chief Judge of the Supreme Court. &lt;|</a:t>
            </a:r>
            <a:r>
              <a:rPr lang="en-US" sz="1400" dirty="0" err="1"/>
              <a:t>endofspeech</a:t>
            </a:r>
            <a:r>
              <a:rPr lang="en-US" sz="1400" dirty="0"/>
              <a:t>|&gt; &lt;|</a:t>
            </a:r>
            <a:r>
              <a:rPr lang="en-US" sz="1400" dirty="0" err="1"/>
              <a:t>endoftext</a:t>
            </a:r>
            <a:r>
              <a:rPr lang="en-US" sz="1400" dirty="0"/>
              <a:t>|&gt;</a:t>
            </a:r>
          </a:p>
        </p:txBody>
      </p:sp>
    </p:spTree>
    <p:extLst>
      <p:ext uri="{BB962C8B-B14F-4D97-AF65-F5344CB8AC3E}">
        <p14:creationId xmlns:p14="http://schemas.microsoft.com/office/powerpoint/2010/main" val="1989335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1288</Words>
  <Application>Microsoft Office PowerPoint</Application>
  <PresentationFormat>Widescreen</PresentationFormat>
  <Paragraphs>105</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Grover: a new voice – update 2</vt:lpstr>
      <vt:lpstr>Project goal</vt:lpstr>
      <vt:lpstr>New data source</vt:lpstr>
      <vt:lpstr>topics</vt:lpstr>
      <vt:lpstr>Data collection</vt:lpstr>
      <vt:lpstr>Data cleaning</vt:lpstr>
      <vt:lpstr>Original 30 day data cleansed text + extended nytimes</vt:lpstr>
      <vt:lpstr>Congress – most recent </vt:lpstr>
      <vt:lpstr>congress generation</vt:lpstr>
      <vt:lpstr>congress generation - irregularity</vt:lpstr>
      <vt:lpstr>Text occurrences</vt:lpstr>
      <vt:lpstr>nytimes generation</vt:lpstr>
      <vt:lpstr>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Grover: a new voice – update 2</dc:title>
  <dc:creator>Homura</dc:creator>
  <cp:lastModifiedBy>Homura</cp:lastModifiedBy>
  <cp:revision>1</cp:revision>
  <dcterms:created xsi:type="dcterms:W3CDTF">2020-04-18T14:38:37Z</dcterms:created>
  <dcterms:modified xsi:type="dcterms:W3CDTF">2020-04-20T15:53:15Z</dcterms:modified>
</cp:coreProperties>
</file>