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74" r:id="rId5"/>
    <p:sldId id="280" r:id="rId6"/>
    <p:sldId id="276" r:id="rId7"/>
    <p:sldId id="277" r:id="rId8"/>
    <p:sldId id="275" r:id="rId9"/>
    <p:sldId id="279" r:id="rId10"/>
    <p:sldId id="27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79B92C-CB2C-4B01-B2AE-B0F34A7B8BE3}" v="55" dt="2020-05-11T15:56:45.8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8" autoAdjust="0"/>
    <p:restoredTop sz="94660"/>
  </p:normalViewPr>
  <p:slideViewPr>
    <p:cSldViewPr snapToGrid="0">
      <p:cViewPr varScale="1">
        <p:scale>
          <a:sx n="107" d="100"/>
          <a:sy n="107"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mura" userId="3934d79a7d41eaf5" providerId="LiveId" clId="{6279B92C-CB2C-4B01-B2AE-B0F34A7B8BE3}"/>
    <pc:docChg chg="undo custSel addSld delSld modSld sldOrd">
      <pc:chgData name="Homura" userId="3934d79a7d41eaf5" providerId="LiveId" clId="{6279B92C-CB2C-4B01-B2AE-B0F34A7B8BE3}" dt="2020-05-11T15:56:45.859" v="2957" actId="12385"/>
      <pc:docMkLst>
        <pc:docMk/>
      </pc:docMkLst>
      <pc:sldChg chg="modSp mod">
        <pc:chgData name="Homura" userId="3934d79a7d41eaf5" providerId="LiveId" clId="{6279B92C-CB2C-4B01-B2AE-B0F34A7B8BE3}" dt="2020-05-09T15:17:29.491" v="2727" actId="20577"/>
        <pc:sldMkLst>
          <pc:docMk/>
          <pc:sldMk cId="1300257809" sldId="257"/>
        </pc:sldMkLst>
        <pc:spChg chg="mod">
          <ac:chgData name="Homura" userId="3934d79a7d41eaf5" providerId="LiveId" clId="{6279B92C-CB2C-4B01-B2AE-B0F34A7B8BE3}" dt="2020-05-09T15:17:29.491" v="2727" actId="20577"/>
          <ac:spMkLst>
            <pc:docMk/>
            <pc:sldMk cId="1300257809" sldId="257"/>
            <ac:spMk id="3" creationId="{804401D7-3FFA-4A51-84C3-B51FD9D391FE}"/>
          </ac:spMkLst>
        </pc:spChg>
      </pc:sldChg>
      <pc:sldChg chg="addSp delSp modSp new mod">
        <pc:chgData name="Homura" userId="3934d79a7d41eaf5" providerId="LiveId" clId="{6279B92C-CB2C-4B01-B2AE-B0F34A7B8BE3}" dt="2020-05-09T15:19:17.742" v="2807" actId="20577"/>
        <pc:sldMkLst>
          <pc:docMk/>
          <pc:sldMk cId="1484830177" sldId="258"/>
        </pc:sldMkLst>
        <pc:spChg chg="mod">
          <ac:chgData name="Homura" userId="3934d79a7d41eaf5" providerId="LiveId" clId="{6279B92C-CB2C-4B01-B2AE-B0F34A7B8BE3}" dt="2020-05-06T14:01:28.489" v="30" actId="20577"/>
          <ac:spMkLst>
            <pc:docMk/>
            <pc:sldMk cId="1484830177" sldId="258"/>
            <ac:spMk id="2" creationId="{87AD4C67-0906-4F2E-BA77-7E5957E0C241}"/>
          </ac:spMkLst>
        </pc:spChg>
        <pc:spChg chg="mod">
          <ac:chgData name="Homura" userId="3934d79a7d41eaf5" providerId="LiveId" clId="{6279B92C-CB2C-4B01-B2AE-B0F34A7B8BE3}" dt="2020-05-09T15:19:17.742" v="2807" actId="20577"/>
          <ac:spMkLst>
            <pc:docMk/>
            <pc:sldMk cId="1484830177" sldId="258"/>
            <ac:spMk id="3" creationId="{6EEA0AE3-D467-443F-BF50-062B680671A3}"/>
          </ac:spMkLst>
        </pc:spChg>
        <pc:spChg chg="add del mod">
          <ac:chgData name="Homura" userId="3934d79a7d41eaf5" providerId="LiveId" clId="{6279B92C-CB2C-4B01-B2AE-B0F34A7B8BE3}" dt="2020-05-09T15:18:49.870" v="2772"/>
          <ac:spMkLst>
            <pc:docMk/>
            <pc:sldMk cId="1484830177" sldId="258"/>
            <ac:spMk id="4" creationId="{9C40233A-D587-4124-91D3-F4D1247F9BE5}"/>
          </ac:spMkLst>
        </pc:spChg>
      </pc:sldChg>
      <pc:sldChg chg="del">
        <pc:chgData name="Homura" userId="3934d79a7d41eaf5" providerId="LiveId" clId="{6279B92C-CB2C-4B01-B2AE-B0F34A7B8BE3}" dt="2020-05-06T14:01:02.755" v="0" actId="47"/>
        <pc:sldMkLst>
          <pc:docMk/>
          <pc:sldMk cId="3603160907" sldId="258"/>
        </pc:sldMkLst>
      </pc:sldChg>
      <pc:sldChg chg="addSp modSp new mod">
        <pc:chgData name="Homura" userId="3934d79a7d41eaf5" providerId="LiveId" clId="{6279B92C-CB2C-4B01-B2AE-B0F34A7B8BE3}" dt="2020-05-09T14:02:07.223" v="434" actId="1076"/>
        <pc:sldMkLst>
          <pc:docMk/>
          <pc:sldMk cId="2560647492" sldId="259"/>
        </pc:sldMkLst>
        <pc:spChg chg="mod">
          <ac:chgData name="Homura" userId="3934d79a7d41eaf5" providerId="LiveId" clId="{6279B92C-CB2C-4B01-B2AE-B0F34A7B8BE3}" dt="2020-05-09T13:55:58.943" v="207" actId="20577"/>
          <ac:spMkLst>
            <pc:docMk/>
            <pc:sldMk cId="2560647492" sldId="259"/>
            <ac:spMk id="2" creationId="{2CC59AEB-A001-48DE-AB7D-DE3D5517E3C8}"/>
          </ac:spMkLst>
        </pc:spChg>
        <pc:spChg chg="mod">
          <ac:chgData name="Homura" userId="3934d79a7d41eaf5" providerId="LiveId" clId="{6279B92C-CB2C-4B01-B2AE-B0F34A7B8BE3}" dt="2020-05-09T14:01:54.462" v="432" actId="20577"/>
          <ac:spMkLst>
            <pc:docMk/>
            <pc:sldMk cId="2560647492" sldId="259"/>
            <ac:spMk id="3" creationId="{5DA54584-6D6F-4E5D-97C4-EE6BFBF665C1}"/>
          </ac:spMkLst>
        </pc:spChg>
        <pc:graphicFrameChg chg="add mod modGraphic">
          <ac:chgData name="Homura" userId="3934d79a7d41eaf5" providerId="LiveId" clId="{6279B92C-CB2C-4B01-B2AE-B0F34A7B8BE3}" dt="2020-05-09T14:02:07.223" v="434" actId="1076"/>
          <ac:graphicFrameMkLst>
            <pc:docMk/>
            <pc:sldMk cId="2560647492" sldId="259"/>
            <ac:graphicFrameMk id="4" creationId="{64E78B96-A0E3-4CDF-B471-CAE76B842C41}"/>
          </ac:graphicFrameMkLst>
        </pc:graphicFrameChg>
      </pc:sldChg>
      <pc:sldChg chg="modSp add mod modNotesTx">
        <pc:chgData name="Homura" userId="3934d79a7d41eaf5" providerId="LiveId" clId="{6279B92C-CB2C-4B01-B2AE-B0F34A7B8BE3}" dt="2020-05-09T14:07:56.864" v="699" actId="1076"/>
        <pc:sldMkLst>
          <pc:docMk/>
          <pc:sldMk cId="450094118" sldId="274"/>
        </pc:sldMkLst>
        <pc:spChg chg="mod">
          <ac:chgData name="Homura" userId="3934d79a7d41eaf5" providerId="LiveId" clId="{6279B92C-CB2C-4B01-B2AE-B0F34A7B8BE3}" dt="2020-05-09T14:06:11.350" v="681" actId="20577"/>
          <ac:spMkLst>
            <pc:docMk/>
            <pc:sldMk cId="450094118" sldId="274"/>
            <ac:spMk id="5" creationId="{0D045B2E-816C-4AA0-9D54-E4913FBC62D3}"/>
          </ac:spMkLst>
        </pc:spChg>
        <pc:spChg chg="mod">
          <ac:chgData name="Homura" userId="3934d79a7d41eaf5" providerId="LiveId" clId="{6279B92C-CB2C-4B01-B2AE-B0F34A7B8BE3}" dt="2020-05-09T14:07:56.864" v="699" actId="1076"/>
          <ac:spMkLst>
            <pc:docMk/>
            <pc:sldMk cId="450094118" sldId="274"/>
            <ac:spMk id="6" creationId="{42A9586A-FBF4-4A9D-9B96-7A71DC7C5C86}"/>
          </ac:spMkLst>
        </pc:spChg>
        <pc:spChg chg="mod">
          <ac:chgData name="Homura" userId="3934d79a7d41eaf5" providerId="LiveId" clId="{6279B92C-CB2C-4B01-B2AE-B0F34A7B8BE3}" dt="2020-05-09T14:07:17.525" v="694" actId="20577"/>
          <ac:spMkLst>
            <pc:docMk/>
            <pc:sldMk cId="450094118" sldId="274"/>
            <ac:spMk id="7" creationId="{4A0941BD-49CD-45FB-8AFA-A9D72CF003E6}"/>
          </ac:spMkLst>
        </pc:spChg>
        <pc:spChg chg="mod">
          <ac:chgData name="Homura" userId="3934d79a7d41eaf5" providerId="LiveId" clId="{6279B92C-CB2C-4B01-B2AE-B0F34A7B8BE3}" dt="2020-05-09T14:07:53.191" v="698" actId="1076"/>
          <ac:spMkLst>
            <pc:docMk/>
            <pc:sldMk cId="450094118" sldId="274"/>
            <ac:spMk id="8" creationId="{51616A95-4E31-4638-8578-E2FFDF14F92C}"/>
          </ac:spMkLst>
        </pc:spChg>
      </pc:sldChg>
      <pc:sldChg chg="modSp add mod ord">
        <pc:chgData name="Homura" userId="3934d79a7d41eaf5" providerId="LiveId" clId="{6279B92C-CB2C-4B01-B2AE-B0F34A7B8BE3}" dt="2020-05-09T14:42:19.732" v="1759" actId="1076"/>
        <pc:sldMkLst>
          <pc:docMk/>
          <pc:sldMk cId="4266743704" sldId="275"/>
        </pc:sldMkLst>
        <pc:spChg chg="mod">
          <ac:chgData name="Homura" userId="3934d79a7d41eaf5" providerId="LiveId" clId="{6279B92C-CB2C-4B01-B2AE-B0F34A7B8BE3}" dt="2020-05-09T14:32:48.054" v="1412" actId="20577"/>
          <ac:spMkLst>
            <pc:docMk/>
            <pc:sldMk cId="4266743704" sldId="275"/>
            <ac:spMk id="2" creationId="{1018817A-EA08-430A-B28C-75D937596CDB}"/>
          </ac:spMkLst>
        </pc:spChg>
        <pc:spChg chg="mod">
          <ac:chgData name="Homura" userId="3934d79a7d41eaf5" providerId="LiveId" clId="{6279B92C-CB2C-4B01-B2AE-B0F34A7B8BE3}" dt="2020-05-09T14:33:08.119" v="1413" actId="20577"/>
          <ac:spMkLst>
            <pc:docMk/>
            <pc:sldMk cId="4266743704" sldId="275"/>
            <ac:spMk id="5" creationId="{0D045B2E-816C-4AA0-9D54-E4913FBC62D3}"/>
          </ac:spMkLst>
        </pc:spChg>
        <pc:spChg chg="mod">
          <ac:chgData name="Homura" userId="3934d79a7d41eaf5" providerId="LiveId" clId="{6279B92C-CB2C-4B01-B2AE-B0F34A7B8BE3}" dt="2020-05-09T14:42:19.732" v="1759" actId="1076"/>
          <ac:spMkLst>
            <pc:docMk/>
            <pc:sldMk cId="4266743704" sldId="275"/>
            <ac:spMk id="6" creationId="{42A9586A-FBF4-4A9D-9B96-7A71DC7C5C86}"/>
          </ac:spMkLst>
        </pc:spChg>
        <pc:spChg chg="mod">
          <ac:chgData name="Homura" userId="3934d79a7d41eaf5" providerId="LiveId" clId="{6279B92C-CB2C-4B01-B2AE-B0F34A7B8BE3}" dt="2020-05-09T14:42:14.293" v="1757" actId="1076"/>
          <ac:spMkLst>
            <pc:docMk/>
            <pc:sldMk cId="4266743704" sldId="275"/>
            <ac:spMk id="7" creationId="{4A0941BD-49CD-45FB-8AFA-A9D72CF003E6}"/>
          </ac:spMkLst>
        </pc:spChg>
        <pc:spChg chg="mod">
          <ac:chgData name="Homura" userId="3934d79a7d41eaf5" providerId="LiveId" clId="{6279B92C-CB2C-4B01-B2AE-B0F34A7B8BE3}" dt="2020-05-09T14:42:17.437" v="1758" actId="1076"/>
          <ac:spMkLst>
            <pc:docMk/>
            <pc:sldMk cId="4266743704" sldId="275"/>
            <ac:spMk id="8" creationId="{51616A95-4E31-4638-8578-E2FFDF14F92C}"/>
          </ac:spMkLst>
        </pc:spChg>
      </pc:sldChg>
      <pc:sldChg chg="addSp delSp modSp new mod">
        <pc:chgData name="Homura" userId="3934d79a7d41eaf5" providerId="LiveId" clId="{6279B92C-CB2C-4B01-B2AE-B0F34A7B8BE3}" dt="2020-05-10T16:28:51.524" v="2933" actId="20577"/>
        <pc:sldMkLst>
          <pc:docMk/>
          <pc:sldMk cId="305811861" sldId="276"/>
        </pc:sldMkLst>
        <pc:spChg chg="mod">
          <ac:chgData name="Homura" userId="3934d79a7d41eaf5" providerId="LiveId" clId="{6279B92C-CB2C-4B01-B2AE-B0F34A7B8BE3}" dt="2020-05-09T14:15:03.518" v="744" actId="20577"/>
          <ac:spMkLst>
            <pc:docMk/>
            <pc:sldMk cId="305811861" sldId="276"/>
            <ac:spMk id="2" creationId="{AECC0D09-4CCA-40F9-8ADC-95EB5D59ACE2}"/>
          </ac:spMkLst>
        </pc:spChg>
        <pc:spChg chg="mod">
          <ac:chgData name="Homura" userId="3934d79a7d41eaf5" providerId="LiveId" clId="{6279B92C-CB2C-4B01-B2AE-B0F34A7B8BE3}" dt="2020-05-10T16:28:51.524" v="2933" actId="20577"/>
          <ac:spMkLst>
            <pc:docMk/>
            <pc:sldMk cId="305811861" sldId="276"/>
            <ac:spMk id="3" creationId="{9A692A18-53F3-4CFB-BF58-096D53939585}"/>
          </ac:spMkLst>
        </pc:spChg>
        <pc:graphicFrameChg chg="add del mod modGraphic">
          <ac:chgData name="Homura" userId="3934d79a7d41eaf5" providerId="LiveId" clId="{6279B92C-CB2C-4B01-B2AE-B0F34A7B8BE3}" dt="2020-05-09T14:21:15.556" v="1167" actId="21"/>
          <ac:graphicFrameMkLst>
            <pc:docMk/>
            <pc:sldMk cId="305811861" sldId="276"/>
            <ac:graphicFrameMk id="4" creationId="{2B5C6A62-B3F9-4043-B91E-2EE609B5FDC6}"/>
          </ac:graphicFrameMkLst>
        </pc:graphicFrameChg>
      </pc:sldChg>
      <pc:sldChg chg="addSp delSp modSp new mod">
        <pc:chgData name="Homura" userId="3934d79a7d41eaf5" providerId="LiveId" clId="{6279B92C-CB2C-4B01-B2AE-B0F34A7B8BE3}" dt="2020-05-11T15:56:45.859" v="2957" actId="12385"/>
        <pc:sldMkLst>
          <pc:docMk/>
          <pc:sldMk cId="3812028065" sldId="277"/>
        </pc:sldMkLst>
        <pc:spChg chg="mod">
          <ac:chgData name="Homura" userId="3934d79a7d41eaf5" providerId="LiveId" clId="{6279B92C-CB2C-4B01-B2AE-B0F34A7B8BE3}" dt="2020-05-09T14:21:30.076" v="1172"/>
          <ac:spMkLst>
            <pc:docMk/>
            <pc:sldMk cId="3812028065" sldId="277"/>
            <ac:spMk id="2" creationId="{49EE0D8A-D162-4ED1-91DB-24025D0BCEA9}"/>
          </ac:spMkLst>
        </pc:spChg>
        <pc:spChg chg="del">
          <ac:chgData name="Homura" userId="3934d79a7d41eaf5" providerId="LiveId" clId="{6279B92C-CB2C-4B01-B2AE-B0F34A7B8BE3}" dt="2020-05-09T14:21:19.229" v="1169" actId="478"/>
          <ac:spMkLst>
            <pc:docMk/>
            <pc:sldMk cId="3812028065" sldId="277"/>
            <ac:spMk id="3" creationId="{02B59033-9A88-4B7F-BD33-BB5DC78E39A1}"/>
          </ac:spMkLst>
        </pc:spChg>
        <pc:spChg chg="add mod">
          <ac:chgData name="Homura" userId="3934d79a7d41eaf5" providerId="LiveId" clId="{6279B92C-CB2C-4B01-B2AE-B0F34A7B8BE3}" dt="2020-05-09T14:35:40.374" v="1417" actId="1076"/>
          <ac:spMkLst>
            <pc:docMk/>
            <pc:sldMk cId="3812028065" sldId="277"/>
            <ac:spMk id="5" creationId="{6EC83C25-74CE-4048-B070-3FC388A613DB}"/>
          </ac:spMkLst>
        </pc:spChg>
        <pc:graphicFrameChg chg="add mod modGraphic">
          <ac:chgData name="Homura" userId="3934d79a7d41eaf5" providerId="LiveId" clId="{6279B92C-CB2C-4B01-B2AE-B0F34A7B8BE3}" dt="2020-05-11T15:56:45.859" v="2957" actId="12385"/>
          <ac:graphicFrameMkLst>
            <pc:docMk/>
            <pc:sldMk cId="3812028065" sldId="277"/>
            <ac:graphicFrameMk id="4" creationId="{CCDC90C2-9B11-4597-BD2F-586624733229}"/>
          </ac:graphicFrameMkLst>
        </pc:graphicFrameChg>
      </pc:sldChg>
      <pc:sldChg chg="modSp new mod">
        <pc:chgData name="Homura" userId="3934d79a7d41eaf5" providerId="LiveId" clId="{6279B92C-CB2C-4B01-B2AE-B0F34A7B8BE3}" dt="2020-05-11T15:45:55.564" v="2955" actId="20577"/>
        <pc:sldMkLst>
          <pc:docMk/>
          <pc:sldMk cId="1674398195" sldId="278"/>
        </pc:sldMkLst>
        <pc:spChg chg="mod">
          <ac:chgData name="Homura" userId="3934d79a7d41eaf5" providerId="LiveId" clId="{6279B92C-CB2C-4B01-B2AE-B0F34A7B8BE3}" dt="2020-05-09T14:39:47.917" v="1455" actId="20577"/>
          <ac:spMkLst>
            <pc:docMk/>
            <pc:sldMk cId="1674398195" sldId="278"/>
            <ac:spMk id="2" creationId="{D456108F-A765-4C63-A33E-8332B4795D30}"/>
          </ac:spMkLst>
        </pc:spChg>
        <pc:spChg chg="mod">
          <ac:chgData name="Homura" userId="3934d79a7d41eaf5" providerId="LiveId" clId="{6279B92C-CB2C-4B01-B2AE-B0F34A7B8BE3}" dt="2020-05-11T15:45:55.564" v="2955" actId="20577"/>
          <ac:spMkLst>
            <pc:docMk/>
            <pc:sldMk cId="1674398195" sldId="278"/>
            <ac:spMk id="3" creationId="{E08542F2-4DF3-46C3-9159-4119A6D62EF2}"/>
          </ac:spMkLst>
        </pc:spChg>
      </pc:sldChg>
      <pc:sldChg chg="modSp add mod">
        <pc:chgData name="Homura" userId="3934d79a7d41eaf5" providerId="LiveId" clId="{6279B92C-CB2C-4B01-B2AE-B0F34A7B8BE3}" dt="2020-05-09T15:04:47.932" v="1805" actId="1076"/>
        <pc:sldMkLst>
          <pc:docMk/>
          <pc:sldMk cId="1252844054" sldId="279"/>
        </pc:sldMkLst>
        <pc:spChg chg="mod">
          <ac:chgData name="Homura" userId="3934d79a7d41eaf5" providerId="LiveId" clId="{6279B92C-CB2C-4B01-B2AE-B0F34A7B8BE3}" dt="2020-05-09T14:42:26.591" v="1763" actId="20577"/>
          <ac:spMkLst>
            <pc:docMk/>
            <pc:sldMk cId="1252844054" sldId="279"/>
            <ac:spMk id="2" creationId="{1018817A-EA08-430A-B28C-75D937596CDB}"/>
          </ac:spMkLst>
        </pc:spChg>
        <pc:spChg chg="mod">
          <ac:chgData name="Homura" userId="3934d79a7d41eaf5" providerId="LiveId" clId="{6279B92C-CB2C-4B01-B2AE-B0F34A7B8BE3}" dt="2020-05-09T15:04:07.602" v="1793" actId="1076"/>
          <ac:spMkLst>
            <pc:docMk/>
            <pc:sldMk cId="1252844054" sldId="279"/>
            <ac:spMk id="5" creationId="{0D045B2E-816C-4AA0-9D54-E4913FBC62D3}"/>
          </ac:spMkLst>
        </pc:spChg>
        <pc:spChg chg="mod">
          <ac:chgData name="Homura" userId="3934d79a7d41eaf5" providerId="LiveId" clId="{6279B92C-CB2C-4B01-B2AE-B0F34A7B8BE3}" dt="2020-05-09T15:04:47.932" v="1805" actId="1076"/>
          <ac:spMkLst>
            <pc:docMk/>
            <pc:sldMk cId="1252844054" sldId="279"/>
            <ac:spMk id="6" creationId="{42A9586A-FBF4-4A9D-9B96-7A71DC7C5C86}"/>
          </ac:spMkLst>
        </pc:spChg>
        <pc:spChg chg="mod">
          <ac:chgData name="Homura" userId="3934d79a7d41eaf5" providerId="LiveId" clId="{6279B92C-CB2C-4B01-B2AE-B0F34A7B8BE3}" dt="2020-05-09T15:03:53.330" v="1791" actId="1076"/>
          <ac:spMkLst>
            <pc:docMk/>
            <pc:sldMk cId="1252844054" sldId="279"/>
            <ac:spMk id="7" creationId="{4A0941BD-49CD-45FB-8AFA-A9D72CF003E6}"/>
          </ac:spMkLst>
        </pc:spChg>
        <pc:spChg chg="mod">
          <ac:chgData name="Homura" userId="3934d79a7d41eaf5" providerId="LiveId" clId="{6279B92C-CB2C-4B01-B2AE-B0F34A7B8BE3}" dt="2020-05-09T15:04:43" v="1804" actId="20577"/>
          <ac:spMkLst>
            <pc:docMk/>
            <pc:sldMk cId="1252844054" sldId="279"/>
            <ac:spMk id="8" creationId="{51616A95-4E31-4638-8578-E2FFDF14F92C}"/>
          </ac:spMkLst>
        </pc:spChg>
      </pc:sldChg>
      <pc:sldChg chg="addSp modSp new mod modNotesTx">
        <pc:chgData name="Homura" userId="3934d79a7d41eaf5" providerId="LiveId" clId="{6279B92C-CB2C-4B01-B2AE-B0F34A7B8BE3}" dt="2020-05-11T15:56:39.014" v="2956" actId="12385"/>
        <pc:sldMkLst>
          <pc:docMk/>
          <pc:sldMk cId="4278192745" sldId="280"/>
        </pc:sldMkLst>
        <pc:spChg chg="mod">
          <ac:chgData name="Homura" userId="3934d79a7d41eaf5" providerId="LiveId" clId="{6279B92C-CB2C-4B01-B2AE-B0F34A7B8BE3}" dt="2020-05-09T15:09:36.433" v="2154" actId="20577"/>
          <ac:spMkLst>
            <pc:docMk/>
            <pc:sldMk cId="4278192745" sldId="280"/>
            <ac:spMk id="2" creationId="{DD9B3AF7-16FF-4F5C-916E-38BF5533D55B}"/>
          </ac:spMkLst>
        </pc:spChg>
        <pc:spChg chg="mod">
          <ac:chgData name="Homura" userId="3934d79a7d41eaf5" providerId="LiveId" clId="{6279B92C-CB2C-4B01-B2AE-B0F34A7B8BE3}" dt="2020-05-09T15:13:16.920" v="2463" actId="20577"/>
          <ac:spMkLst>
            <pc:docMk/>
            <pc:sldMk cId="4278192745" sldId="280"/>
            <ac:spMk id="3" creationId="{67253481-B6CA-4C1C-94DD-F067CE47858E}"/>
          </ac:spMkLst>
        </pc:spChg>
        <pc:spChg chg="add mod">
          <ac:chgData name="Homura" userId="3934d79a7d41eaf5" providerId="LiveId" clId="{6279B92C-CB2C-4B01-B2AE-B0F34A7B8BE3}" dt="2020-05-09T15:26:07.132" v="2822" actId="20577"/>
          <ac:spMkLst>
            <pc:docMk/>
            <pc:sldMk cId="4278192745" sldId="280"/>
            <ac:spMk id="6" creationId="{5FCD44D6-46F7-49F8-929C-8E52DFA84A3C}"/>
          </ac:spMkLst>
        </pc:spChg>
        <pc:graphicFrameChg chg="add mod modGraphic">
          <ac:chgData name="Homura" userId="3934d79a7d41eaf5" providerId="LiveId" clId="{6279B92C-CB2C-4B01-B2AE-B0F34A7B8BE3}" dt="2020-05-11T15:56:39.014" v="2956" actId="12385"/>
          <ac:graphicFrameMkLst>
            <pc:docMk/>
            <pc:sldMk cId="4278192745" sldId="280"/>
            <ac:graphicFrameMk id="4" creationId="{0DE607B0-B5F3-4E67-82BD-D127E9071B71}"/>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81F2C6-42BD-4694-81C5-6F9137C5753E}" type="datetimeFigureOut">
              <a:rPr lang="en-US" smtClean="0"/>
              <a:t>5/10/2020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3D5A3-D635-450A-A124-2828BDA2006B}" type="slidenum">
              <a:rPr lang="en-US" smtClean="0"/>
              <a:t>‹#›</a:t>
            </a:fld>
            <a:endParaRPr lang="en-US"/>
          </a:p>
        </p:txBody>
      </p:sp>
    </p:spTree>
    <p:extLst>
      <p:ext uri="{BB962C8B-B14F-4D97-AF65-F5344CB8AC3E}">
        <p14:creationId xmlns:p14="http://schemas.microsoft.com/office/powerpoint/2010/main" val="1242392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size = 2, thus half as many examples for training, cuts down on number of checkpoints. Didn’t see any significant difference prior, so will do when possible.</a:t>
            </a:r>
          </a:p>
        </p:txBody>
      </p:sp>
      <p:sp>
        <p:nvSpPr>
          <p:cNvPr id="4" name="Slide Number Placeholder 3"/>
          <p:cNvSpPr>
            <a:spLocks noGrp="1"/>
          </p:cNvSpPr>
          <p:nvPr>
            <p:ph type="sldNum" sz="quarter" idx="5"/>
          </p:nvPr>
        </p:nvSpPr>
        <p:spPr/>
        <p:txBody>
          <a:bodyPr/>
          <a:lstStyle/>
          <a:p>
            <a:fld id="{9E7A7255-A52E-4D16-BCF9-F330817F2A28}" type="slidenum">
              <a:rPr lang="en-US" smtClean="0"/>
              <a:t>4</a:t>
            </a:fld>
            <a:endParaRPr lang="en-US"/>
          </a:p>
        </p:txBody>
      </p:sp>
    </p:spTree>
    <p:extLst>
      <p:ext uri="{BB962C8B-B14F-4D97-AF65-F5344CB8AC3E}">
        <p14:creationId xmlns:p14="http://schemas.microsoft.com/office/powerpoint/2010/main" val="1852173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Calculated by filtering on converged text (e.g. uncleansed had more samples than cleansed due to a faster convergence and more included in set)</a:t>
            </a:r>
          </a:p>
        </p:txBody>
      </p:sp>
      <p:sp>
        <p:nvSpPr>
          <p:cNvPr id="4" name="Slide Number Placeholder 3"/>
          <p:cNvSpPr>
            <a:spLocks noGrp="1"/>
          </p:cNvSpPr>
          <p:nvPr>
            <p:ph type="sldNum" sz="quarter" idx="5"/>
          </p:nvPr>
        </p:nvSpPr>
        <p:spPr/>
        <p:txBody>
          <a:bodyPr/>
          <a:lstStyle/>
          <a:p>
            <a:fld id="{1113D5A3-D635-450A-A124-2828BDA2006B}" type="slidenum">
              <a:rPr lang="en-US" smtClean="0"/>
              <a:t>5</a:t>
            </a:fld>
            <a:endParaRPr lang="en-US"/>
          </a:p>
        </p:txBody>
      </p:sp>
    </p:spTree>
    <p:extLst>
      <p:ext uri="{BB962C8B-B14F-4D97-AF65-F5344CB8AC3E}">
        <p14:creationId xmlns:p14="http://schemas.microsoft.com/office/powerpoint/2010/main" val="838152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size = 2, thus half as many examples for training, cuts down on number of checkpoints. Didn’t see any significant difference prior, so will do when possible.</a:t>
            </a:r>
          </a:p>
        </p:txBody>
      </p:sp>
      <p:sp>
        <p:nvSpPr>
          <p:cNvPr id="4" name="Slide Number Placeholder 3"/>
          <p:cNvSpPr>
            <a:spLocks noGrp="1"/>
          </p:cNvSpPr>
          <p:nvPr>
            <p:ph type="sldNum" sz="quarter" idx="5"/>
          </p:nvPr>
        </p:nvSpPr>
        <p:spPr/>
        <p:txBody>
          <a:bodyPr/>
          <a:lstStyle/>
          <a:p>
            <a:fld id="{9E7A7255-A52E-4D16-BCF9-F330817F2A28}" type="slidenum">
              <a:rPr lang="en-US" smtClean="0"/>
              <a:t>8</a:t>
            </a:fld>
            <a:endParaRPr lang="en-US"/>
          </a:p>
        </p:txBody>
      </p:sp>
    </p:spTree>
    <p:extLst>
      <p:ext uri="{BB962C8B-B14F-4D97-AF65-F5344CB8AC3E}">
        <p14:creationId xmlns:p14="http://schemas.microsoft.com/office/powerpoint/2010/main" val="1126657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size = 2, thus half as many examples for training, cuts down on number of checkpoints. Didn’t see any significant difference prior, so will do when possible.</a:t>
            </a:r>
          </a:p>
        </p:txBody>
      </p:sp>
      <p:sp>
        <p:nvSpPr>
          <p:cNvPr id="4" name="Slide Number Placeholder 3"/>
          <p:cNvSpPr>
            <a:spLocks noGrp="1"/>
          </p:cNvSpPr>
          <p:nvPr>
            <p:ph type="sldNum" sz="quarter" idx="5"/>
          </p:nvPr>
        </p:nvSpPr>
        <p:spPr/>
        <p:txBody>
          <a:bodyPr/>
          <a:lstStyle/>
          <a:p>
            <a:fld id="{9E7A7255-A52E-4D16-BCF9-F330817F2A28}" type="slidenum">
              <a:rPr lang="en-US" smtClean="0"/>
              <a:t>9</a:t>
            </a:fld>
            <a:endParaRPr lang="en-US"/>
          </a:p>
        </p:txBody>
      </p:sp>
    </p:spTree>
    <p:extLst>
      <p:ext uri="{BB962C8B-B14F-4D97-AF65-F5344CB8AC3E}">
        <p14:creationId xmlns:p14="http://schemas.microsoft.com/office/powerpoint/2010/main" val="533889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87522-DF55-4829-9B96-09C596444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F61163-0A92-4BE6-BF13-4E581F2D47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6D350F-178E-4BFF-8EBA-332B5F82870B}"/>
              </a:ext>
            </a:extLst>
          </p:cNvPr>
          <p:cNvSpPr>
            <a:spLocks noGrp="1"/>
          </p:cNvSpPr>
          <p:nvPr>
            <p:ph type="dt" sz="half" idx="10"/>
          </p:nvPr>
        </p:nvSpPr>
        <p:spPr/>
        <p:txBody>
          <a:bodyPr/>
          <a:lstStyle/>
          <a:p>
            <a:fld id="{A09E4C22-48F1-4619-90E9-733852051F6C}" type="datetimeFigureOut">
              <a:rPr lang="en-US" smtClean="0"/>
              <a:t>5/10/2020</a:t>
            </a:fld>
            <a:endParaRPr lang="en-US"/>
          </a:p>
        </p:txBody>
      </p:sp>
      <p:sp>
        <p:nvSpPr>
          <p:cNvPr id="5" name="Footer Placeholder 4">
            <a:extLst>
              <a:ext uri="{FF2B5EF4-FFF2-40B4-BE49-F238E27FC236}">
                <a16:creationId xmlns:a16="http://schemas.microsoft.com/office/drawing/2014/main" id="{0DC93345-0E8A-4DEB-A996-A1824D4CDE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411C45-AEC2-45A1-8D29-CD4047148E87}"/>
              </a:ext>
            </a:extLst>
          </p:cNvPr>
          <p:cNvSpPr>
            <a:spLocks noGrp="1"/>
          </p:cNvSpPr>
          <p:nvPr>
            <p:ph type="sldNum" sz="quarter" idx="12"/>
          </p:nvPr>
        </p:nvSpPr>
        <p:spPr/>
        <p:txBody>
          <a:bodyPr/>
          <a:lstStyle/>
          <a:p>
            <a:fld id="{F36A29F3-A099-4FD8-A4AE-A1B3DAB1BE9A}" type="slidenum">
              <a:rPr lang="en-US" smtClean="0"/>
              <a:t>‹#›</a:t>
            </a:fld>
            <a:endParaRPr lang="en-US"/>
          </a:p>
        </p:txBody>
      </p:sp>
    </p:spTree>
    <p:extLst>
      <p:ext uri="{BB962C8B-B14F-4D97-AF65-F5344CB8AC3E}">
        <p14:creationId xmlns:p14="http://schemas.microsoft.com/office/powerpoint/2010/main" val="135015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BA10F-4D42-4B6F-9DF0-A46663C9D5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666CD2-58AE-427A-B4BC-8F4C1CAD1F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EC205-53E9-43E2-9C9E-52C814D60E72}"/>
              </a:ext>
            </a:extLst>
          </p:cNvPr>
          <p:cNvSpPr>
            <a:spLocks noGrp="1"/>
          </p:cNvSpPr>
          <p:nvPr>
            <p:ph type="dt" sz="half" idx="10"/>
          </p:nvPr>
        </p:nvSpPr>
        <p:spPr/>
        <p:txBody>
          <a:bodyPr/>
          <a:lstStyle/>
          <a:p>
            <a:fld id="{A09E4C22-48F1-4619-90E9-733852051F6C}" type="datetimeFigureOut">
              <a:rPr lang="en-US" smtClean="0"/>
              <a:t>5/10/2020</a:t>
            </a:fld>
            <a:endParaRPr lang="en-US"/>
          </a:p>
        </p:txBody>
      </p:sp>
      <p:sp>
        <p:nvSpPr>
          <p:cNvPr id="5" name="Footer Placeholder 4">
            <a:extLst>
              <a:ext uri="{FF2B5EF4-FFF2-40B4-BE49-F238E27FC236}">
                <a16:creationId xmlns:a16="http://schemas.microsoft.com/office/drawing/2014/main" id="{BF013351-37E9-4711-B266-D9651E44EA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84349-B50B-4448-A0AF-B649C82AA24A}"/>
              </a:ext>
            </a:extLst>
          </p:cNvPr>
          <p:cNvSpPr>
            <a:spLocks noGrp="1"/>
          </p:cNvSpPr>
          <p:nvPr>
            <p:ph type="sldNum" sz="quarter" idx="12"/>
          </p:nvPr>
        </p:nvSpPr>
        <p:spPr/>
        <p:txBody>
          <a:bodyPr/>
          <a:lstStyle/>
          <a:p>
            <a:fld id="{F36A29F3-A099-4FD8-A4AE-A1B3DAB1BE9A}" type="slidenum">
              <a:rPr lang="en-US" smtClean="0"/>
              <a:t>‹#›</a:t>
            </a:fld>
            <a:endParaRPr lang="en-US"/>
          </a:p>
        </p:txBody>
      </p:sp>
    </p:spTree>
    <p:extLst>
      <p:ext uri="{BB962C8B-B14F-4D97-AF65-F5344CB8AC3E}">
        <p14:creationId xmlns:p14="http://schemas.microsoft.com/office/powerpoint/2010/main" val="3101455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D9009A-413B-4C5E-AFF6-05FADE8652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477BDA-9060-40D4-A817-49B54FE22B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75C70-F4BB-4877-B35F-3798733B142F}"/>
              </a:ext>
            </a:extLst>
          </p:cNvPr>
          <p:cNvSpPr>
            <a:spLocks noGrp="1"/>
          </p:cNvSpPr>
          <p:nvPr>
            <p:ph type="dt" sz="half" idx="10"/>
          </p:nvPr>
        </p:nvSpPr>
        <p:spPr/>
        <p:txBody>
          <a:bodyPr/>
          <a:lstStyle/>
          <a:p>
            <a:fld id="{A09E4C22-48F1-4619-90E9-733852051F6C}" type="datetimeFigureOut">
              <a:rPr lang="en-US" smtClean="0"/>
              <a:t>5/10/2020</a:t>
            </a:fld>
            <a:endParaRPr lang="en-US"/>
          </a:p>
        </p:txBody>
      </p:sp>
      <p:sp>
        <p:nvSpPr>
          <p:cNvPr id="5" name="Footer Placeholder 4">
            <a:extLst>
              <a:ext uri="{FF2B5EF4-FFF2-40B4-BE49-F238E27FC236}">
                <a16:creationId xmlns:a16="http://schemas.microsoft.com/office/drawing/2014/main" id="{D5057F37-F224-4AB4-ACC5-FB66DBDA6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B3B481-6134-4D1F-A837-BEAE6E75FAC7}"/>
              </a:ext>
            </a:extLst>
          </p:cNvPr>
          <p:cNvSpPr>
            <a:spLocks noGrp="1"/>
          </p:cNvSpPr>
          <p:nvPr>
            <p:ph type="sldNum" sz="quarter" idx="12"/>
          </p:nvPr>
        </p:nvSpPr>
        <p:spPr/>
        <p:txBody>
          <a:bodyPr/>
          <a:lstStyle/>
          <a:p>
            <a:fld id="{F36A29F3-A099-4FD8-A4AE-A1B3DAB1BE9A}" type="slidenum">
              <a:rPr lang="en-US" smtClean="0"/>
              <a:t>‹#›</a:t>
            </a:fld>
            <a:endParaRPr lang="en-US"/>
          </a:p>
        </p:txBody>
      </p:sp>
    </p:spTree>
    <p:extLst>
      <p:ext uri="{BB962C8B-B14F-4D97-AF65-F5344CB8AC3E}">
        <p14:creationId xmlns:p14="http://schemas.microsoft.com/office/powerpoint/2010/main" val="3350263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9B8F-92B9-4172-AFED-CE14243913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D8808B-8B00-465F-B31E-366322A869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6C89BB-5197-4AE9-B907-FAADE40FF707}"/>
              </a:ext>
            </a:extLst>
          </p:cNvPr>
          <p:cNvSpPr>
            <a:spLocks noGrp="1"/>
          </p:cNvSpPr>
          <p:nvPr>
            <p:ph type="dt" sz="half" idx="10"/>
          </p:nvPr>
        </p:nvSpPr>
        <p:spPr/>
        <p:txBody>
          <a:bodyPr/>
          <a:lstStyle/>
          <a:p>
            <a:fld id="{A09E4C22-48F1-4619-90E9-733852051F6C}" type="datetimeFigureOut">
              <a:rPr lang="en-US" smtClean="0"/>
              <a:t>5/10/2020</a:t>
            </a:fld>
            <a:endParaRPr lang="en-US"/>
          </a:p>
        </p:txBody>
      </p:sp>
      <p:sp>
        <p:nvSpPr>
          <p:cNvPr id="5" name="Footer Placeholder 4">
            <a:extLst>
              <a:ext uri="{FF2B5EF4-FFF2-40B4-BE49-F238E27FC236}">
                <a16:creationId xmlns:a16="http://schemas.microsoft.com/office/drawing/2014/main" id="{E8AAC2CE-E17A-476D-8AA0-C69B8C1B5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C555B-354A-49AA-B814-0E845D86FFAE}"/>
              </a:ext>
            </a:extLst>
          </p:cNvPr>
          <p:cNvSpPr>
            <a:spLocks noGrp="1"/>
          </p:cNvSpPr>
          <p:nvPr>
            <p:ph type="sldNum" sz="quarter" idx="12"/>
          </p:nvPr>
        </p:nvSpPr>
        <p:spPr/>
        <p:txBody>
          <a:bodyPr/>
          <a:lstStyle/>
          <a:p>
            <a:fld id="{F36A29F3-A099-4FD8-A4AE-A1B3DAB1BE9A}" type="slidenum">
              <a:rPr lang="en-US" smtClean="0"/>
              <a:t>‹#›</a:t>
            </a:fld>
            <a:endParaRPr lang="en-US"/>
          </a:p>
        </p:txBody>
      </p:sp>
    </p:spTree>
    <p:extLst>
      <p:ext uri="{BB962C8B-B14F-4D97-AF65-F5344CB8AC3E}">
        <p14:creationId xmlns:p14="http://schemas.microsoft.com/office/powerpoint/2010/main" val="2978564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46026-0CDE-4290-A8D2-D8898BD35B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4C7039-7B09-4974-A103-5275055A84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B95615-2D16-4D1F-9ACC-8C15021A9CBC}"/>
              </a:ext>
            </a:extLst>
          </p:cNvPr>
          <p:cNvSpPr>
            <a:spLocks noGrp="1"/>
          </p:cNvSpPr>
          <p:nvPr>
            <p:ph type="dt" sz="half" idx="10"/>
          </p:nvPr>
        </p:nvSpPr>
        <p:spPr/>
        <p:txBody>
          <a:bodyPr/>
          <a:lstStyle/>
          <a:p>
            <a:fld id="{A09E4C22-48F1-4619-90E9-733852051F6C}" type="datetimeFigureOut">
              <a:rPr lang="en-US" smtClean="0"/>
              <a:t>5/10/2020</a:t>
            </a:fld>
            <a:endParaRPr lang="en-US"/>
          </a:p>
        </p:txBody>
      </p:sp>
      <p:sp>
        <p:nvSpPr>
          <p:cNvPr id="5" name="Footer Placeholder 4">
            <a:extLst>
              <a:ext uri="{FF2B5EF4-FFF2-40B4-BE49-F238E27FC236}">
                <a16:creationId xmlns:a16="http://schemas.microsoft.com/office/drawing/2014/main" id="{4EA58DD9-2899-4E69-81AE-7C1C56F4A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F6BF6F-C83E-49A0-AEDE-7C064F63124A}"/>
              </a:ext>
            </a:extLst>
          </p:cNvPr>
          <p:cNvSpPr>
            <a:spLocks noGrp="1"/>
          </p:cNvSpPr>
          <p:nvPr>
            <p:ph type="sldNum" sz="quarter" idx="12"/>
          </p:nvPr>
        </p:nvSpPr>
        <p:spPr/>
        <p:txBody>
          <a:bodyPr/>
          <a:lstStyle/>
          <a:p>
            <a:fld id="{F36A29F3-A099-4FD8-A4AE-A1B3DAB1BE9A}" type="slidenum">
              <a:rPr lang="en-US" smtClean="0"/>
              <a:t>‹#›</a:t>
            </a:fld>
            <a:endParaRPr lang="en-US"/>
          </a:p>
        </p:txBody>
      </p:sp>
    </p:spTree>
    <p:extLst>
      <p:ext uri="{BB962C8B-B14F-4D97-AF65-F5344CB8AC3E}">
        <p14:creationId xmlns:p14="http://schemas.microsoft.com/office/powerpoint/2010/main" val="603378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BB3C6-B0FE-4541-9D58-47CEEADFC8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14C65F-0320-49BA-B902-81730CA140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C37541-E22B-4E11-AA78-3911352717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A4C0E5-DE74-4BF9-822E-4069089F6C8C}"/>
              </a:ext>
            </a:extLst>
          </p:cNvPr>
          <p:cNvSpPr>
            <a:spLocks noGrp="1"/>
          </p:cNvSpPr>
          <p:nvPr>
            <p:ph type="dt" sz="half" idx="10"/>
          </p:nvPr>
        </p:nvSpPr>
        <p:spPr/>
        <p:txBody>
          <a:bodyPr/>
          <a:lstStyle/>
          <a:p>
            <a:fld id="{A09E4C22-48F1-4619-90E9-733852051F6C}" type="datetimeFigureOut">
              <a:rPr lang="en-US" smtClean="0"/>
              <a:t>5/10/2020</a:t>
            </a:fld>
            <a:endParaRPr lang="en-US"/>
          </a:p>
        </p:txBody>
      </p:sp>
      <p:sp>
        <p:nvSpPr>
          <p:cNvPr id="6" name="Footer Placeholder 5">
            <a:extLst>
              <a:ext uri="{FF2B5EF4-FFF2-40B4-BE49-F238E27FC236}">
                <a16:creationId xmlns:a16="http://schemas.microsoft.com/office/drawing/2014/main" id="{EE120534-1B53-4670-B36C-BAF9460725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D4B2F9-CEB0-4441-BB26-B64B7AF58811}"/>
              </a:ext>
            </a:extLst>
          </p:cNvPr>
          <p:cNvSpPr>
            <a:spLocks noGrp="1"/>
          </p:cNvSpPr>
          <p:nvPr>
            <p:ph type="sldNum" sz="quarter" idx="12"/>
          </p:nvPr>
        </p:nvSpPr>
        <p:spPr/>
        <p:txBody>
          <a:bodyPr/>
          <a:lstStyle/>
          <a:p>
            <a:fld id="{F36A29F3-A099-4FD8-A4AE-A1B3DAB1BE9A}" type="slidenum">
              <a:rPr lang="en-US" smtClean="0"/>
              <a:t>‹#›</a:t>
            </a:fld>
            <a:endParaRPr lang="en-US"/>
          </a:p>
        </p:txBody>
      </p:sp>
    </p:spTree>
    <p:extLst>
      <p:ext uri="{BB962C8B-B14F-4D97-AF65-F5344CB8AC3E}">
        <p14:creationId xmlns:p14="http://schemas.microsoft.com/office/powerpoint/2010/main" val="1031414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F00FF-1E9C-4CCD-8689-0833E3BB80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B95E48-7B63-49C2-A198-DD86598F29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53469B-89AA-4D1D-9580-E2B7DAFCD0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2E6AC9-B494-4A56-8BDF-DDD422CE27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81529D-3424-4EA3-A988-88DD8D3CB6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5DE377-B678-42E4-8CB6-4169A9F445AF}"/>
              </a:ext>
            </a:extLst>
          </p:cNvPr>
          <p:cNvSpPr>
            <a:spLocks noGrp="1"/>
          </p:cNvSpPr>
          <p:nvPr>
            <p:ph type="dt" sz="half" idx="10"/>
          </p:nvPr>
        </p:nvSpPr>
        <p:spPr/>
        <p:txBody>
          <a:bodyPr/>
          <a:lstStyle/>
          <a:p>
            <a:fld id="{A09E4C22-48F1-4619-90E9-733852051F6C}" type="datetimeFigureOut">
              <a:rPr lang="en-US" smtClean="0"/>
              <a:t>5/10/2020</a:t>
            </a:fld>
            <a:endParaRPr lang="en-US"/>
          </a:p>
        </p:txBody>
      </p:sp>
      <p:sp>
        <p:nvSpPr>
          <p:cNvPr id="8" name="Footer Placeholder 7">
            <a:extLst>
              <a:ext uri="{FF2B5EF4-FFF2-40B4-BE49-F238E27FC236}">
                <a16:creationId xmlns:a16="http://schemas.microsoft.com/office/drawing/2014/main" id="{CB1D48FB-1915-4A59-A21B-465425211B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3F8309-57A8-48A0-8D3F-DA3ADA5762A9}"/>
              </a:ext>
            </a:extLst>
          </p:cNvPr>
          <p:cNvSpPr>
            <a:spLocks noGrp="1"/>
          </p:cNvSpPr>
          <p:nvPr>
            <p:ph type="sldNum" sz="quarter" idx="12"/>
          </p:nvPr>
        </p:nvSpPr>
        <p:spPr/>
        <p:txBody>
          <a:bodyPr/>
          <a:lstStyle/>
          <a:p>
            <a:fld id="{F36A29F3-A099-4FD8-A4AE-A1B3DAB1BE9A}" type="slidenum">
              <a:rPr lang="en-US" smtClean="0"/>
              <a:t>‹#›</a:t>
            </a:fld>
            <a:endParaRPr lang="en-US"/>
          </a:p>
        </p:txBody>
      </p:sp>
    </p:spTree>
    <p:extLst>
      <p:ext uri="{BB962C8B-B14F-4D97-AF65-F5344CB8AC3E}">
        <p14:creationId xmlns:p14="http://schemas.microsoft.com/office/powerpoint/2010/main" val="2589321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D474-512A-475F-A3C2-4BEC857C26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9DC4AF-9ADA-45DC-A1CA-66BA4E30EED9}"/>
              </a:ext>
            </a:extLst>
          </p:cNvPr>
          <p:cNvSpPr>
            <a:spLocks noGrp="1"/>
          </p:cNvSpPr>
          <p:nvPr>
            <p:ph type="dt" sz="half" idx="10"/>
          </p:nvPr>
        </p:nvSpPr>
        <p:spPr/>
        <p:txBody>
          <a:bodyPr/>
          <a:lstStyle/>
          <a:p>
            <a:fld id="{A09E4C22-48F1-4619-90E9-733852051F6C}" type="datetimeFigureOut">
              <a:rPr lang="en-US" smtClean="0"/>
              <a:t>5/10/2020</a:t>
            </a:fld>
            <a:endParaRPr lang="en-US"/>
          </a:p>
        </p:txBody>
      </p:sp>
      <p:sp>
        <p:nvSpPr>
          <p:cNvPr id="4" name="Footer Placeholder 3">
            <a:extLst>
              <a:ext uri="{FF2B5EF4-FFF2-40B4-BE49-F238E27FC236}">
                <a16:creationId xmlns:a16="http://schemas.microsoft.com/office/drawing/2014/main" id="{FBB509D3-E406-4FC4-8F9E-BAA27086D6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3042E0-4224-4A5D-BE1C-FB9A9449C69F}"/>
              </a:ext>
            </a:extLst>
          </p:cNvPr>
          <p:cNvSpPr>
            <a:spLocks noGrp="1"/>
          </p:cNvSpPr>
          <p:nvPr>
            <p:ph type="sldNum" sz="quarter" idx="12"/>
          </p:nvPr>
        </p:nvSpPr>
        <p:spPr/>
        <p:txBody>
          <a:bodyPr/>
          <a:lstStyle/>
          <a:p>
            <a:fld id="{F36A29F3-A099-4FD8-A4AE-A1B3DAB1BE9A}" type="slidenum">
              <a:rPr lang="en-US" smtClean="0"/>
              <a:t>‹#›</a:t>
            </a:fld>
            <a:endParaRPr lang="en-US"/>
          </a:p>
        </p:txBody>
      </p:sp>
    </p:spTree>
    <p:extLst>
      <p:ext uri="{BB962C8B-B14F-4D97-AF65-F5344CB8AC3E}">
        <p14:creationId xmlns:p14="http://schemas.microsoft.com/office/powerpoint/2010/main" val="4203775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787AD6-24A5-4D8C-B18E-AA65B0DC7BFA}"/>
              </a:ext>
            </a:extLst>
          </p:cNvPr>
          <p:cNvSpPr>
            <a:spLocks noGrp="1"/>
          </p:cNvSpPr>
          <p:nvPr>
            <p:ph type="dt" sz="half" idx="10"/>
          </p:nvPr>
        </p:nvSpPr>
        <p:spPr/>
        <p:txBody>
          <a:bodyPr/>
          <a:lstStyle/>
          <a:p>
            <a:fld id="{A09E4C22-48F1-4619-90E9-733852051F6C}" type="datetimeFigureOut">
              <a:rPr lang="en-US" smtClean="0"/>
              <a:t>5/10/2020</a:t>
            </a:fld>
            <a:endParaRPr lang="en-US"/>
          </a:p>
        </p:txBody>
      </p:sp>
      <p:sp>
        <p:nvSpPr>
          <p:cNvPr id="3" name="Footer Placeholder 2">
            <a:extLst>
              <a:ext uri="{FF2B5EF4-FFF2-40B4-BE49-F238E27FC236}">
                <a16:creationId xmlns:a16="http://schemas.microsoft.com/office/drawing/2014/main" id="{F3529D8A-982E-41F6-8107-FE9F5772B3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6AF54A-A7A7-47F7-B6A5-FDFB73CA577C}"/>
              </a:ext>
            </a:extLst>
          </p:cNvPr>
          <p:cNvSpPr>
            <a:spLocks noGrp="1"/>
          </p:cNvSpPr>
          <p:nvPr>
            <p:ph type="sldNum" sz="quarter" idx="12"/>
          </p:nvPr>
        </p:nvSpPr>
        <p:spPr/>
        <p:txBody>
          <a:bodyPr/>
          <a:lstStyle/>
          <a:p>
            <a:fld id="{F36A29F3-A099-4FD8-A4AE-A1B3DAB1BE9A}" type="slidenum">
              <a:rPr lang="en-US" smtClean="0"/>
              <a:t>‹#›</a:t>
            </a:fld>
            <a:endParaRPr lang="en-US"/>
          </a:p>
        </p:txBody>
      </p:sp>
    </p:spTree>
    <p:extLst>
      <p:ext uri="{BB962C8B-B14F-4D97-AF65-F5344CB8AC3E}">
        <p14:creationId xmlns:p14="http://schemas.microsoft.com/office/powerpoint/2010/main" val="2090214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618BC-C7CD-48D4-A315-B6E5E565FB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8B287D-BAF8-4853-B0CB-A8C9BD722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8DEAA7-1FE1-4C28-8EAE-16E5353B86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7C4607-48B4-4585-8B98-B69416E69D84}"/>
              </a:ext>
            </a:extLst>
          </p:cNvPr>
          <p:cNvSpPr>
            <a:spLocks noGrp="1"/>
          </p:cNvSpPr>
          <p:nvPr>
            <p:ph type="dt" sz="half" idx="10"/>
          </p:nvPr>
        </p:nvSpPr>
        <p:spPr/>
        <p:txBody>
          <a:bodyPr/>
          <a:lstStyle/>
          <a:p>
            <a:fld id="{A09E4C22-48F1-4619-90E9-733852051F6C}" type="datetimeFigureOut">
              <a:rPr lang="en-US" smtClean="0"/>
              <a:t>5/10/2020</a:t>
            </a:fld>
            <a:endParaRPr lang="en-US"/>
          </a:p>
        </p:txBody>
      </p:sp>
      <p:sp>
        <p:nvSpPr>
          <p:cNvPr id="6" name="Footer Placeholder 5">
            <a:extLst>
              <a:ext uri="{FF2B5EF4-FFF2-40B4-BE49-F238E27FC236}">
                <a16:creationId xmlns:a16="http://schemas.microsoft.com/office/drawing/2014/main" id="{D9628F59-3DB9-48F1-9A23-71D234F2F2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DC5758-1B1B-4EE2-8FF2-C8DA8A875C77}"/>
              </a:ext>
            </a:extLst>
          </p:cNvPr>
          <p:cNvSpPr>
            <a:spLocks noGrp="1"/>
          </p:cNvSpPr>
          <p:nvPr>
            <p:ph type="sldNum" sz="quarter" idx="12"/>
          </p:nvPr>
        </p:nvSpPr>
        <p:spPr/>
        <p:txBody>
          <a:bodyPr/>
          <a:lstStyle/>
          <a:p>
            <a:fld id="{F36A29F3-A099-4FD8-A4AE-A1B3DAB1BE9A}" type="slidenum">
              <a:rPr lang="en-US" smtClean="0"/>
              <a:t>‹#›</a:t>
            </a:fld>
            <a:endParaRPr lang="en-US"/>
          </a:p>
        </p:txBody>
      </p:sp>
    </p:spTree>
    <p:extLst>
      <p:ext uri="{BB962C8B-B14F-4D97-AF65-F5344CB8AC3E}">
        <p14:creationId xmlns:p14="http://schemas.microsoft.com/office/powerpoint/2010/main" val="22978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5B0EF-C1E8-4216-B6B1-41889D3FBD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B21CC8-A54E-415B-B659-9733A488E1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711FB4-2881-4B24-A7B8-8A82A09BF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1FE4B1-E460-4C78-8890-4CB9E92D2ED0}"/>
              </a:ext>
            </a:extLst>
          </p:cNvPr>
          <p:cNvSpPr>
            <a:spLocks noGrp="1"/>
          </p:cNvSpPr>
          <p:nvPr>
            <p:ph type="dt" sz="half" idx="10"/>
          </p:nvPr>
        </p:nvSpPr>
        <p:spPr/>
        <p:txBody>
          <a:bodyPr/>
          <a:lstStyle/>
          <a:p>
            <a:fld id="{A09E4C22-48F1-4619-90E9-733852051F6C}" type="datetimeFigureOut">
              <a:rPr lang="en-US" smtClean="0"/>
              <a:t>5/10/2020</a:t>
            </a:fld>
            <a:endParaRPr lang="en-US"/>
          </a:p>
        </p:txBody>
      </p:sp>
      <p:sp>
        <p:nvSpPr>
          <p:cNvPr id="6" name="Footer Placeholder 5">
            <a:extLst>
              <a:ext uri="{FF2B5EF4-FFF2-40B4-BE49-F238E27FC236}">
                <a16:creationId xmlns:a16="http://schemas.microsoft.com/office/drawing/2014/main" id="{3BC57DB1-58D3-40D3-B47C-34695D4819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022E01-9CFC-40C5-9BC9-68237FCE39B7}"/>
              </a:ext>
            </a:extLst>
          </p:cNvPr>
          <p:cNvSpPr>
            <a:spLocks noGrp="1"/>
          </p:cNvSpPr>
          <p:nvPr>
            <p:ph type="sldNum" sz="quarter" idx="12"/>
          </p:nvPr>
        </p:nvSpPr>
        <p:spPr/>
        <p:txBody>
          <a:bodyPr/>
          <a:lstStyle/>
          <a:p>
            <a:fld id="{F36A29F3-A099-4FD8-A4AE-A1B3DAB1BE9A}" type="slidenum">
              <a:rPr lang="en-US" smtClean="0"/>
              <a:t>‹#›</a:t>
            </a:fld>
            <a:endParaRPr lang="en-US"/>
          </a:p>
        </p:txBody>
      </p:sp>
    </p:spTree>
    <p:extLst>
      <p:ext uri="{BB962C8B-B14F-4D97-AF65-F5344CB8AC3E}">
        <p14:creationId xmlns:p14="http://schemas.microsoft.com/office/powerpoint/2010/main" val="4273186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AE47ED-C536-4906-A8C9-7B7E02F5A7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4967B-3FAA-4318-BAEC-394EA3C421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A82FD-F3A8-4787-8A12-7624FE112F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9E4C22-48F1-4619-90E9-733852051F6C}" type="datetimeFigureOut">
              <a:rPr lang="en-US" smtClean="0"/>
              <a:t>5/10/2020</a:t>
            </a:fld>
            <a:endParaRPr lang="en-US"/>
          </a:p>
        </p:txBody>
      </p:sp>
      <p:sp>
        <p:nvSpPr>
          <p:cNvPr id="5" name="Footer Placeholder 4">
            <a:extLst>
              <a:ext uri="{FF2B5EF4-FFF2-40B4-BE49-F238E27FC236}">
                <a16:creationId xmlns:a16="http://schemas.microsoft.com/office/drawing/2014/main" id="{1AE2FF9A-F362-40C7-8CAF-0E08B578CD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532652-9C64-4BA1-A5A4-D7E875EA1D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A29F3-A099-4FD8-A4AE-A1B3DAB1BE9A}" type="slidenum">
              <a:rPr lang="en-US" smtClean="0"/>
              <a:t>‹#›</a:t>
            </a:fld>
            <a:endParaRPr lang="en-US"/>
          </a:p>
        </p:txBody>
      </p:sp>
    </p:spTree>
    <p:extLst>
      <p:ext uri="{BB962C8B-B14F-4D97-AF65-F5344CB8AC3E}">
        <p14:creationId xmlns:p14="http://schemas.microsoft.com/office/powerpoint/2010/main" val="3623703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rover.allenai.or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45772-1489-4AD3-9244-94A85E732FCA}"/>
              </a:ext>
            </a:extLst>
          </p:cNvPr>
          <p:cNvSpPr>
            <a:spLocks noGrp="1"/>
          </p:cNvSpPr>
          <p:nvPr>
            <p:ph type="ctrTitle"/>
          </p:nvPr>
        </p:nvSpPr>
        <p:spPr>
          <a:xfrm>
            <a:off x="1524000" y="1122363"/>
            <a:ext cx="9760772" cy="2387600"/>
          </a:xfrm>
        </p:spPr>
        <p:txBody>
          <a:bodyPr/>
          <a:lstStyle/>
          <a:p>
            <a:r>
              <a:rPr lang="en-US" dirty="0"/>
              <a:t>Grover: a new voice – update 3</a:t>
            </a:r>
          </a:p>
        </p:txBody>
      </p:sp>
      <p:sp>
        <p:nvSpPr>
          <p:cNvPr id="3" name="Subtitle 2">
            <a:extLst>
              <a:ext uri="{FF2B5EF4-FFF2-40B4-BE49-F238E27FC236}">
                <a16:creationId xmlns:a16="http://schemas.microsoft.com/office/drawing/2014/main" id="{804401D7-3FFA-4A51-84C3-B51FD9D391FE}"/>
              </a:ext>
            </a:extLst>
          </p:cNvPr>
          <p:cNvSpPr>
            <a:spLocks noGrp="1"/>
          </p:cNvSpPr>
          <p:nvPr>
            <p:ph type="subTitle" idx="1"/>
          </p:nvPr>
        </p:nvSpPr>
        <p:spPr/>
        <p:txBody>
          <a:bodyPr/>
          <a:lstStyle/>
          <a:p>
            <a:r>
              <a:rPr lang="en-US" dirty="0"/>
              <a:t>Matthew McAvoy</a:t>
            </a:r>
          </a:p>
          <a:p>
            <a:r>
              <a:rPr lang="en-US" dirty="0"/>
              <a:t>2020.05.11</a:t>
            </a:r>
          </a:p>
          <a:p>
            <a:r>
              <a:rPr lang="en-US" sz="1800" dirty="0">
                <a:hlinkClick r:id="rId2"/>
              </a:rPr>
              <a:t>https://grover.allenai.org</a:t>
            </a:r>
            <a:endParaRPr lang="en-US" sz="1800" dirty="0"/>
          </a:p>
          <a:p>
            <a:endParaRPr lang="en-US" dirty="0"/>
          </a:p>
          <a:p>
            <a:endParaRPr lang="en-US" dirty="0"/>
          </a:p>
          <a:p>
            <a:endParaRPr lang="en-US" dirty="0"/>
          </a:p>
        </p:txBody>
      </p:sp>
    </p:spTree>
    <p:extLst>
      <p:ext uri="{BB962C8B-B14F-4D97-AF65-F5344CB8AC3E}">
        <p14:creationId xmlns:p14="http://schemas.microsoft.com/office/powerpoint/2010/main" val="1300257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108F-A765-4C63-A33E-8332B4795D30}"/>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E08542F2-4DF3-46C3-9159-4119A6D62EF2}"/>
              </a:ext>
            </a:extLst>
          </p:cNvPr>
          <p:cNvSpPr>
            <a:spLocks noGrp="1"/>
          </p:cNvSpPr>
          <p:nvPr>
            <p:ph idx="1"/>
          </p:nvPr>
        </p:nvSpPr>
        <p:spPr/>
        <p:txBody>
          <a:bodyPr>
            <a:normAutofit fontScale="92500" lnSpcReduction="20000"/>
          </a:bodyPr>
          <a:lstStyle/>
          <a:p>
            <a:r>
              <a:rPr lang="en-US" dirty="0" err="1"/>
              <a:t>Nytimes</a:t>
            </a:r>
            <a:r>
              <a:rPr lang="en-US" dirty="0"/>
              <a:t> Uncleansed and cleansed data produces relatively similar output once converged. Thus cleansed might be preferable for more consistent generation</a:t>
            </a:r>
          </a:p>
          <a:p>
            <a:endParaRPr lang="en-US" dirty="0"/>
          </a:p>
          <a:p>
            <a:r>
              <a:rPr lang="en-US" dirty="0"/>
              <a:t>Congress data didn’t stabilize to have as nice structure/tags as twitter data, and could abrogate by only producing a number or similarly short non-sensical output</a:t>
            </a:r>
          </a:p>
          <a:p>
            <a:pPr lvl="1"/>
            <a:r>
              <a:rPr lang="en-US" dirty="0"/>
              <a:t>even at 10,000 examples</a:t>
            </a:r>
          </a:p>
          <a:p>
            <a:r>
              <a:rPr lang="en-US" dirty="0"/>
              <a:t>No overfitting</a:t>
            </a:r>
          </a:p>
          <a:p>
            <a:r>
              <a:rPr lang="en-US" dirty="0"/>
              <a:t>Session 061 would produce more inaccurate sentences, likely a byproduct of base model not including text from this time period</a:t>
            </a:r>
          </a:p>
          <a:p>
            <a:r>
              <a:rPr lang="en-US" dirty="0"/>
              <a:t>Comparing Congress sessions, the voice of speaker seems different</a:t>
            </a:r>
          </a:p>
          <a:p>
            <a:endParaRPr lang="en-US" dirty="0"/>
          </a:p>
        </p:txBody>
      </p:sp>
    </p:spTree>
    <p:extLst>
      <p:ext uri="{BB962C8B-B14F-4D97-AF65-F5344CB8AC3E}">
        <p14:creationId xmlns:p14="http://schemas.microsoft.com/office/powerpoint/2010/main" val="1674398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4C67-0906-4F2E-BA77-7E5957E0C241}"/>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6EEA0AE3-D467-443F-BF50-062B680671A3}"/>
              </a:ext>
            </a:extLst>
          </p:cNvPr>
          <p:cNvSpPr>
            <a:spLocks noGrp="1"/>
          </p:cNvSpPr>
          <p:nvPr>
            <p:ph idx="1"/>
          </p:nvPr>
        </p:nvSpPr>
        <p:spPr/>
        <p:txBody>
          <a:bodyPr/>
          <a:lstStyle/>
          <a:p>
            <a:r>
              <a:rPr lang="en-US" dirty="0"/>
              <a:t>Investigate cleaned tweet data loss</a:t>
            </a:r>
          </a:p>
          <a:p>
            <a:r>
              <a:rPr lang="en-US" dirty="0"/>
              <a:t>Find a way to compare distinct voices in congress dataset</a:t>
            </a:r>
          </a:p>
          <a:p>
            <a:pPr lvl="1"/>
            <a:r>
              <a:rPr lang="en-US" dirty="0"/>
              <a:t>Compared sessions 061 (1909) – 111 (2009)</a:t>
            </a:r>
          </a:p>
        </p:txBody>
      </p:sp>
    </p:spTree>
    <p:extLst>
      <p:ext uri="{BB962C8B-B14F-4D97-AF65-F5344CB8AC3E}">
        <p14:creationId xmlns:p14="http://schemas.microsoft.com/office/powerpoint/2010/main" val="1484830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59AEB-A001-48DE-AB7D-DE3D5517E3C8}"/>
              </a:ext>
            </a:extLst>
          </p:cNvPr>
          <p:cNvSpPr>
            <a:spLocks noGrp="1"/>
          </p:cNvSpPr>
          <p:nvPr>
            <p:ph type="title"/>
          </p:nvPr>
        </p:nvSpPr>
        <p:spPr/>
        <p:txBody>
          <a:bodyPr/>
          <a:lstStyle/>
          <a:p>
            <a:r>
              <a:rPr lang="en-US" dirty="0"/>
              <a:t>Training with new parameter</a:t>
            </a:r>
          </a:p>
        </p:txBody>
      </p:sp>
      <p:sp>
        <p:nvSpPr>
          <p:cNvPr id="3" name="Content Placeholder 2">
            <a:extLst>
              <a:ext uri="{FF2B5EF4-FFF2-40B4-BE49-F238E27FC236}">
                <a16:creationId xmlns:a16="http://schemas.microsoft.com/office/drawing/2014/main" id="{5DA54584-6D6F-4E5D-97C4-EE6BFBF665C1}"/>
              </a:ext>
            </a:extLst>
          </p:cNvPr>
          <p:cNvSpPr>
            <a:spLocks noGrp="1"/>
          </p:cNvSpPr>
          <p:nvPr>
            <p:ph idx="1"/>
          </p:nvPr>
        </p:nvSpPr>
        <p:spPr/>
        <p:txBody>
          <a:bodyPr/>
          <a:lstStyle/>
          <a:p>
            <a:r>
              <a:rPr lang="en-US" dirty="0"/>
              <a:t>--</a:t>
            </a:r>
            <a:r>
              <a:rPr lang="en-US" dirty="0" err="1"/>
              <a:t>line_by_line</a:t>
            </a:r>
            <a:endParaRPr lang="en-US" dirty="0"/>
          </a:p>
          <a:p>
            <a:r>
              <a:rPr lang="en-US" dirty="0"/>
              <a:t>6495 tweets collected</a:t>
            </a:r>
          </a:p>
          <a:p>
            <a:pPr marL="0" indent="0">
              <a:buNone/>
            </a:pPr>
            <a:endParaRPr lang="en-US" dirty="0"/>
          </a:p>
        </p:txBody>
      </p:sp>
      <p:graphicFrame>
        <p:nvGraphicFramePr>
          <p:cNvPr id="4" name="Table 4">
            <a:extLst>
              <a:ext uri="{FF2B5EF4-FFF2-40B4-BE49-F238E27FC236}">
                <a16:creationId xmlns:a16="http://schemas.microsoft.com/office/drawing/2014/main" id="{64E78B96-A0E3-4CDF-B471-CAE76B842C41}"/>
              </a:ext>
            </a:extLst>
          </p:cNvPr>
          <p:cNvGraphicFramePr>
            <a:graphicFrameLocks noGrp="1"/>
          </p:cNvGraphicFramePr>
          <p:nvPr>
            <p:extLst>
              <p:ext uri="{D42A27DB-BD31-4B8C-83A1-F6EECF244321}">
                <p14:modId xmlns:p14="http://schemas.microsoft.com/office/powerpoint/2010/main" val="27688044"/>
              </p:ext>
            </p:extLst>
          </p:nvPr>
        </p:nvGraphicFramePr>
        <p:xfrm>
          <a:off x="1818340" y="2966617"/>
          <a:ext cx="8555320" cy="1854200"/>
        </p:xfrm>
        <a:graphic>
          <a:graphicData uri="http://schemas.openxmlformats.org/drawingml/2006/table">
            <a:tbl>
              <a:tblPr firstRow="1" bandRow="1">
                <a:tableStyleId>{5C22544A-7EE6-4342-B048-85BDC9FD1C3A}</a:tableStyleId>
              </a:tblPr>
              <a:tblGrid>
                <a:gridCol w="2241177">
                  <a:extLst>
                    <a:ext uri="{9D8B030D-6E8A-4147-A177-3AD203B41FA5}">
                      <a16:colId xmlns:a16="http://schemas.microsoft.com/office/drawing/2014/main" val="2148859408"/>
                    </a:ext>
                  </a:extLst>
                </a:gridCol>
                <a:gridCol w="2036483">
                  <a:extLst>
                    <a:ext uri="{9D8B030D-6E8A-4147-A177-3AD203B41FA5}">
                      <a16:colId xmlns:a16="http://schemas.microsoft.com/office/drawing/2014/main" val="4240857481"/>
                    </a:ext>
                  </a:extLst>
                </a:gridCol>
                <a:gridCol w="2138830">
                  <a:extLst>
                    <a:ext uri="{9D8B030D-6E8A-4147-A177-3AD203B41FA5}">
                      <a16:colId xmlns:a16="http://schemas.microsoft.com/office/drawing/2014/main" val="2827092378"/>
                    </a:ext>
                  </a:extLst>
                </a:gridCol>
                <a:gridCol w="2138830">
                  <a:extLst>
                    <a:ext uri="{9D8B030D-6E8A-4147-A177-3AD203B41FA5}">
                      <a16:colId xmlns:a16="http://schemas.microsoft.com/office/drawing/2014/main" val="1878575167"/>
                    </a:ext>
                  </a:extLst>
                </a:gridCol>
              </a:tblGrid>
              <a:tr h="370840">
                <a:tc>
                  <a:txBody>
                    <a:bodyPr/>
                    <a:lstStyle/>
                    <a:p>
                      <a:r>
                        <a:rPr lang="en-US" dirty="0"/>
                        <a:t>File format</a:t>
                      </a:r>
                    </a:p>
                  </a:txBody>
                  <a:tcPr/>
                </a:tc>
                <a:tc>
                  <a:txBody>
                    <a:bodyPr/>
                    <a:lstStyle/>
                    <a:p>
                      <a:r>
                        <a:rPr lang="en-US" dirty="0" err="1"/>
                        <a:t>Line_by_line</a:t>
                      </a:r>
                      <a:endParaRPr lang="en-US" dirty="0"/>
                    </a:p>
                  </a:txBody>
                  <a:tcPr/>
                </a:tc>
                <a:tc>
                  <a:txBody>
                    <a:bodyPr/>
                    <a:lstStyle/>
                    <a:p>
                      <a:r>
                        <a:rPr lang="en-US" dirty="0"/>
                        <a:t>Lines</a:t>
                      </a:r>
                    </a:p>
                  </a:txBody>
                  <a:tcPr/>
                </a:tc>
                <a:tc>
                  <a:txBody>
                    <a:bodyPr/>
                    <a:lstStyle/>
                    <a:p>
                      <a:r>
                        <a:rPr lang="en-US" dirty="0" err="1"/>
                        <a:t>Num_examples</a:t>
                      </a:r>
                      <a:endParaRPr lang="en-US" dirty="0"/>
                    </a:p>
                  </a:txBody>
                  <a:tcPr/>
                </a:tc>
                <a:extLst>
                  <a:ext uri="{0D108BD9-81ED-4DB2-BD59-A6C34878D82A}">
                    <a16:rowId xmlns:a16="http://schemas.microsoft.com/office/drawing/2014/main" val="2372348080"/>
                  </a:ext>
                </a:extLst>
              </a:tr>
              <a:tr h="370840">
                <a:tc>
                  <a:txBody>
                    <a:bodyPr/>
                    <a:lstStyle/>
                    <a:p>
                      <a:r>
                        <a:rPr lang="en-US" dirty="0"/>
                        <a:t>Uncleansed</a:t>
                      </a:r>
                    </a:p>
                  </a:txBody>
                  <a:tcPr/>
                </a:tc>
                <a:tc>
                  <a:txBody>
                    <a:bodyPr/>
                    <a:lstStyle/>
                    <a:p>
                      <a:r>
                        <a:rPr lang="en-US" dirty="0"/>
                        <a:t>False</a:t>
                      </a:r>
                    </a:p>
                  </a:txBody>
                  <a:tcPr/>
                </a:tc>
                <a:tc>
                  <a:txBody>
                    <a:bodyPr/>
                    <a:lstStyle/>
                    <a:p>
                      <a:r>
                        <a:rPr lang="en-US" dirty="0"/>
                        <a:t>7929</a:t>
                      </a:r>
                    </a:p>
                  </a:txBody>
                  <a:tcPr/>
                </a:tc>
                <a:tc>
                  <a:txBody>
                    <a:bodyPr/>
                    <a:lstStyle/>
                    <a:p>
                      <a:r>
                        <a:rPr lang="en-US" dirty="0"/>
                        <a:t>532</a:t>
                      </a:r>
                    </a:p>
                  </a:txBody>
                  <a:tcPr/>
                </a:tc>
                <a:extLst>
                  <a:ext uri="{0D108BD9-81ED-4DB2-BD59-A6C34878D82A}">
                    <a16:rowId xmlns:a16="http://schemas.microsoft.com/office/drawing/2014/main" val="1075150062"/>
                  </a:ext>
                </a:extLst>
              </a:tr>
              <a:tr h="370840">
                <a:tc>
                  <a:txBody>
                    <a:bodyPr/>
                    <a:lstStyle/>
                    <a:p>
                      <a:r>
                        <a:rPr lang="en-US" dirty="0"/>
                        <a:t>Cleansed</a:t>
                      </a:r>
                    </a:p>
                  </a:txBody>
                  <a:tcPr/>
                </a:tc>
                <a:tc>
                  <a:txBody>
                    <a:bodyPr/>
                    <a:lstStyle/>
                    <a:p>
                      <a:r>
                        <a:rPr lang="en-US" dirty="0"/>
                        <a:t>False</a:t>
                      </a:r>
                    </a:p>
                  </a:txBody>
                  <a:tcPr/>
                </a:tc>
                <a:tc>
                  <a:txBody>
                    <a:bodyPr/>
                    <a:lstStyle/>
                    <a:p>
                      <a:r>
                        <a:rPr lang="en-US" dirty="0"/>
                        <a:t>7877</a:t>
                      </a:r>
                    </a:p>
                  </a:txBody>
                  <a:tcPr/>
                </a:tc>
                <a:tc>
                  <a:txBody>
                    <a:bodyPr/>
                    <a:lstStyle/>
                    <a:p>
                      <a:r>
                        <a:rPr lang="en-US" dirty="0"/>
                        <a:t>389</a:t>
                      </a:r>
                    </a:p>
                  </a:txBody>
                  <a:tcPr/>
                </a:tc>
                <a:extLst>
                  <a:ext uri="{0D108BD9-81ED-4DB2-BD59-A6C34878D82A}">
                    <a16:rowId xmlns:a16="http://schemas.microsoft.com/office/drawing/2014/main" val="3762391401"/>
                  </a:ext>
                </a:extLst>
              </a:tr>
              <a:tr h="370840">
                <a:tc>
                  <a:txBody>
                    <a:bodyPr/>
                    <a:lstStyle/>
                    <a:p>
                      <a:r>
                        <a:rPr lang="en-US" dirty="0"/>
                        <a:t>Uncleansed delete \n</a:t>
                      </a:r>
                    </a:p>
                  </a:txBody>
                  <a:tcPr/>
                </a:tc>
                <a:tc>
                  <a:txBody>
                    <a:bodyPr/>
                    <a:lstStyle/>
                    <a:p>
                      <a:r>
                        <a:rPr lang="en-US" dirty="0"/>
                        <a:t>True</a:t>
                      </a:r>
                    </a:p>
                  </a:txBody>
                  <a:tcPr/>
                </a:tc>
                <a:tc>
                  <a:txBody>
                    <a:bodyPr/>
                    <a:lstStyle/>
                    <a:p>
                      <a:r>
                        <a:rPr lang="en-US" dirty="0"/>
                        <a:t>6495</a:t>
                      </a:r>
                    </a:p>
                  </a:txBody>
                  <a:tcPr/>
                </a:tc>
                <a:tc>
                  <a:txBody>
                    <a:bodyPr/>
                    <a:lstStyle/>
                    <a:p>
                      <a:r>
                        <a:rPr lang="en-US" dirty="0"/>
                        <a:t>6590</a:t>
                      </a:r>
                    </a:p>
                  </a:txBody>
                  <a:tcPr/>
                </a:tc>
                <a:extLst>
                  <a:ext uri="{0D108BD9-81ED-4DB2-BD59-A6C34878D82A}">
                    <a16:rowId xmlns:a16="http://schemas.microsoft.com/office/drawing/2014/main" val="1372779250"/>
                  </a:ext>
                </a:extLst>
              </a:tr>
              <a:tr h="370840">
                <a:tc>
                  <a:txBody>
                    <a:bodyPr/>
                    <a:lstStyle/>
                    <a:p>
                      <a:r>
                        <a:rPr lang="en-US" dirty="0"/>
                        <a:t>Cleansed delete \n</a:t>
                      </a:r>
                    </a:p>
                  </a:txBody>
                  <a:tcPr/>
                </a:tc>
                <a:tc>
                  <a:txBody>
                    <a:bodyPr/>
                    <a:lstStyle/>
                    <a:p>
                      <a:r>
                        <a:rPr lang="en-US" dirty="0"/>
                        <a:t>True</a:t>
                      </a:r>
                    </a:p>
                  </a:txBody>
                  <a:tcPr/>
                </a:tc>
                <a:tc>
                  <a:txBody>
                    <a:bodyPr/>
                    <a:lstStyle/>
                    <a:p>
                      <a:r>
                        <a:rPr lang="en-US" dirty="0"/>
                        <a:t>6495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6590</a:t>
                      </a:r>
                    </a:p>
                  </a:txBody>
                  <a:tcPr/>
                </a:tc>
                <a:extLst>
                  <a:ext uri="{0D108BD9-81ED-4DB2-BD59-A6C34878D82A}">
                    <a16:rowId xmlns:a16="http://schemas.microsoft.com/office/drawing/2014/main" val="3101269182"/>
                  </a:ext>
                </a:extLst>
              </a:tr>
            </a:tbl>
          </a:graphicData>
        </a:graphic>
      </p:graphicFrame>
    </p:spTree>
    <p:extLst>
      <p:ext uri="{BB962C8B-B14F-4D97-AF65-F5344CB8AC3E}">
        <p14:creationId xmlns:p14="http://schemas.microsoft.com/office/powerpoint/2010/main" val="2560647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817A-EA08-430A-B28C-75D937596CDB}"/>
              </a:ext>
            </a:extLst>
          </p:cNvPr>
          <p:cNvSpPr>
            <a:spLocks noGrp="1"/>
          </p:cNvSpPr>
          <p:nvPr>
            <p:ph type="title"/>
          </p:nvPr>
        </p:nvSpPr>
        <p:spPr>
          <a:xfrm>
            <a:off x="838200" y="365126"/>
            <a:ext cx="10515600" cy="742222"/>
          </a:xfrm>
        </p:spPr>
        <p:txBody>
          <a:bodyPr>
            <a:normAutofit/>
          </a:bodyPr>
          <a:lstStyle/>
          <a:p>
            <a:r>
              <a:rPr lang="en-US" dirty="0" err="1"/>
              <a:t>nytimes</a:t>
            </a:r>
            <a:r>
              <a:rPr lang="en-US" dirty="0"/>
              <a:t> generation</a:t>
            </a:r>
          </a:p>
        </p:txBody>
      </p:sp>
      <p:sp>
        <p:nvSpPr>
          <p:cNvPr id="5" name="TextBox 4">
            <a:extLst>
              <a:ext uri="{FF2B5EF4-FFF2-40B4-BE49-F238E27FC236}">
                <a16:creationId xmlns:a16="http://schemas.microsoft.com/office/drawing/2014/main" id="{0D045B2E-816C-4AA0-9D54-E4913FBC62D3}"/>
              </a:ext>
            </a:extLst>
          </p:cNvPr>
          <p:cNvSpPr txBox="1"/>
          <p:nvPr/>
        </p:nvSpPr>
        <p:spPr>
          <a:xfrm>
            <a:off x="838200" y="1216891"/>
            <a:ext cx="10515600" cy="1107996"/>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Checkpoint-300 uncleansed </a:t>
            </a:r>
          </a:p>
          <a:p>
            <a:r>
              <a:rPr lang="en-US" sz="1400" dirty="0"/>
              <a:t>&lt;|</a:t>
            </a:r>
            <a:r>
              <a:rPr lang="en-US" sz="1400" dirty="0" err="1"/>
              <a:t>beginauthors</a:t>
            </a:r>
            <a:r>
              <a:rPr lang="en-US" sz="1400" dirty="0"/>
              <a:t>|&gt; </a:t>
            </a:r>
            <a:r>
              <a:rPr lang="en-US" sz="1400" dirty="0" err="1"/>
              <a:t>nytimes</a:t>
            </a:r>
            <a:r>
              <a:rPr lang="en-US" sz="1400" dirty="0"/>
              <a:t> &lt;|</a:t>
            </a:r>
            <a:r>
              <a:rPr lang="en-US" sz="1400" dirty="0" err="1"/>
              <a:t>endofauthors</a:t>
            </a:r>
            <a:r>
              <a:rPr lang="en-US" sz="1400" dirty="0"/>
              <a:t>|&gt;  The New York Times &lt;|</a:t>
            </a:r>
            <a:r>
              <a:rPr lang="en-US" sz="1400" dirty="0" err="1"/>
              <a:t>endofauthors</a:t>
            </a:r>
            <a:r>
              <a:rPr lang="en-US" sz="1400" dirty="0"/>
              <a:t>|&gt; &lt;|</a:t>
            </a:r>
            <a:r>
              <a:rPr lang="en-US" sz="1400" dirty="0" err="1"/>
              <a:t>begintitle</a:t>
            </a:r>
            <a:r>
              <a:rPr lang="en-US" sz="1400" dirty="0"/>
              <a:t>|&gt;  The New York Times Wed Jan 23 17:30:05 +0000 2020 &lt;|</a:t>
            </a:r>
            <a:r>
              <a:rPr lang="en-US" sz="1400" dirty="0" err="1"/>
              <a:t>endoftitle</a:t>
            </a:r>
            <a:r>
              <a:rPr lang="en-US" sz="1400" dirty="0"/>
              <a:t>|&gt; &lt;|</a:t>
            </a:r>
            <a:r>
              <a:rPr lang="en-US" sz="1400" dirty="0" err="1"/>
              <a:t>beginarticle</a:t>
            </a:r>
            <a:r>
              <a:rPr lang="en-US" sz="1400" dirty="0"/>
              <a:t>|&gt;  Trump and his allies are making continuing campaign rhetoric against the powers of the presidency. </a:t>
            </a:r>
            <a:r>
              <a:rPr lang="en-US" sz="1400" dirty="0" err="1"/>
              <a:t>Theyâ</a:t>
            </a:r>
            <a:r>
              <a:rPr lang="en-US" sz="1400" dirty="0"/>
              <a:t>\200\231tâ\200\231â\231t living up to their motto of </a:t>
            </a:r>
            <a:r>
              <a:rPr lang="en-US" sz="1400" dirty="0" err="1"/>
              <a:t>titâ</a:t>
            </a:r>
            <a:r>
              <a:rPr lang="en-US" sz="1400" dirty="0"/>
              <a:t>\200¦ https://t.co/DkPXKa9W0m7»</a:t>
            </a:r>
          </a:p>
        </p:txBody>
      </p:sp>
      <p:sp>
        <p:nvSpPr>
          <p:cNvPr id="7" name="TextBox 6">
            <a:extLst>
              <a:ext uri="{FF2B5EF4-FFF2-40B4-BE49-F238E27FC236}">
                <a16:creationId xmlns:a16="http://schemas.microsoft.com/office/drawing/2014/main" id="{4A0941BD-49CD-45FB-8AFA-A9D72CF003E6}"/>
              </a:ext>
            </a:extLst>
          </p:cNvPr>
          <p:cNvSpPr txBox="1"/>
          <p:nvPr/>
        </p:nvSpPr>
        <p:spPr>
          <a:xfrm>
            <a:off x="838200" y="2549783"/>
            <a:ext cx="10515600" cy="1107996"/>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Checkpoint-300 cleansed </a:t>
            </a:r>
          </a:p>
          <a:p>
            <a:r>
              <a:rPr lang="en-US" sz="1400" dirty="0"/>
              <a:t>&lt;|</a:t>
            </a:r>
            <a:r>
              <a:rPr lang="en-US" sz="1400" dirty="0" err="1"/>
              <a:t>beginauthors</a:t>
            </a:r>
            <a:r>
              <a:rPr lang="en-US" sz="1400" dirty="0"/>
              <a:t>|&gt; </a:t>
            </a:r>
            <a:r>
              <a:rPr lang="en-US" sz="1400" dirty="0" err="1"/>
              <a:t>nytimes</a:t>
            </a:r>
            <a:r>
              <a:rPr lang="en-US" sz="1400" dirty="0"/>
              <a:t> &lt;|</a:t>
            </a:r>
            <a:r>
              <a:rPr lang="en-US" sz="1400" dirty="0" err="1"/>
              <a:t>endofauthors</a:t>
            </a:r>
            <a:r>
              <a:rPr lang="en-US" sz="1400" dirty="0"/>
              <a:t>|&gt;  The New York Times &lt;|</a:t>
            </a:r>
            <a:r>
              <a:rPr lang="en-US" sz="1400" dirty="0" err="1"/>
              <a:t>endofauthors</a:t>
            </a:r>
            <a:r>
              <a:rPr lang="en-US" sz="1400" dirty="0"/>
              <a:t>|&gt; &lt;|</a:t>
            </a:r>
            <a:r>
              <a:rPr lang="en-US" sz="1400" dirty="0" err="1"/>
              <a:t>beginarticle</a:t>
            </a:r>
            <a:r>
              <a:rPr lang="en-US" sz="1400" dirty="0"/>
              <a:t>|&gt;  The New York Times Thu Mar 23 09:50:12 +0000 2020 &lt;|</a:t>
            </a:r>
            <a:r>
              <a:rPr lang="en-US" sz="1400" dirty="0" err="1"/>
              <a:t>endoftitle</a:t>
            </a:r>
            <a:r>
              <a:rPr lang="en-US" sz="1400" dirty="0"/>
              <a:t>|&gt; &lt;|</a:t>
            </a:r>
            <a:r>
              <a:rPr lang="en-US" sz="1400" dirty="0" err="1"/>
              <a:t>beginarticle</a:t>
            </a:r>
            <a:r>
              <a:rPr lang="en-US" sz="1400" dirty="0"/>
              <a:t>|&gt;  polls are at an eye-popping pace today with momentum around the world from japan to canton qui &lt;|</a:t>
            </a:r>
            <a:r>
              <a:rPr lang="en-US" sz="1400" dirty="0" err="1"/>
              <a:t>endoftitle</a:t>
            </a:r>
            <a:r>
              <a:rPr lang="en-US" sz="1400" dirty="0"/>
              <a:t>|&gt; &lt;|</a:t>
            </a:r>
            <a:r>
              <a:rPr lang="en-US" sz="1400" dirty="0" err="1"/>
              <a:t>url</a:t>
            </a:r>
            <a:r>
              <a:rPr lang="en-US" sz="1400" dirty="0"/>
              <a:t>|&gt;</a:t>
            </a:r>
          </a:p>
        </p:txBody>
      </p:sp>
      <p:sp>
        <p:nvSpPr>
          <p:cNvPr id="8" name="TextBox 7">
            <a:extLst>
              <a:ext uri="{FF2B5EF4-FFF2-40B4-BE49-F238E27FC236}">
                <a16:creationId xmlns:a16="http://schemas.microsoft.com/office/drawing/2014/main" id="{51616A95-4E31-4638-8578-E2FFDF14F92C}"/>
              </a:ext>
            </a:extLst>
          </p:cNvPr>
          <p:cNvSpPr txBox="1"/>
          <p:nvPr/>
        </p:nvSpPr>
        <p:spPr>
          <a:xfrm>
            <a:off x="838200" y="3882675"/>
            <a:ext cx="10515600" cy="1107996"/>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Checkpoint-3000 uncleansed </a:t>
            </a:r>
          </a:p>
          <a:p>
            <a:r>
              <a:rPr lang="en-US" sz="1400" dirty="0"/>
              <a:t>&lt;|</a:t>
            </a:r>
            <a:r>
              <a:rPr lang="en-US" sz="1400" dirty="0" err="1"/>
              <a:t>beginauthors</a:t>
            </a:r>
            <a:r>
              <a:rPr lang="en-US" sz="1400" dirty="0"/>
              <a:t>|&gt; </a:t>
            </a:r>
            <a:r>
              <a:rPr lang="en-US" sz="1400" dirty="0" err="1"/>
              <a:t>nytimes</a:t>
            </a:r>
            <a:r>
              <a:rPr lang="en-US" sz="1400" dirty="0"/>
              <a:t> &lt;|</a:t>
            </a:r>
            <a:r>
              <a:rPr lang="en-US" sz="1400" dirty="0" err="1"/>
              <a:t>endofauthors</a:t>
            </a:r>
            <a:r>
              <a:rPr lang="en-US" sz="1400" dirty="0"/>
              <a:t>|&gt;  02-04-2020 &lt;|</a:t>
            </a:r>
            <a:r>
              <a:rPr lang="en-US" sz="1400" dirty="0" err="1"/>
              <a:t>endofdate</a:t>
            </a:r>
            <a:r>
              <a:rPr lang="en-US" sz="1400" dirty="0"/>
              <a:t>|&gt; &lt;|</a:t>
            </a:r>
            <a:r>
              <a:rPr lang="en-US" sz="1400" dirty="0" err="1"/>
              <a:t>beginauthors</a:t>
            </a:r>
            <a:r>
              <a:rPr lang="en-US" sz="1400" dirty="0"/>
              <a:t>|&gt;  The New York Times &lt;|</a:t>
            </a:r>
            <a:r>
              <a:rPr lang="en-US" sz="1400" dirty="0" err="1"/>
              <a:t>endofauthors</a:t>
            </a:r>
            <a:r>
              <a:rPr lang="en-US" sz="1400" dirty="0"/>
              <a:t>|&gt; &lt;|</a:t>
            </a:r>
            <a:r>
              <a:rPr lang="en-US" sz="1400" dirty="0" err="1"/>
              <a:t>begintitle</a:t>
            </a:r>
            <a:r>
              <a:rPr lang="en-US" sz="1400" dirty="0"/>
              <a:t>|&gt; The New York Times Tue Feb 04 21:30:03 +0000 2020 \&lt;|</a:t>
            </a:r>
            <a:r>
              <a:rPr lang="en-US" sz="1400" dirty="0" err="1"/>
              <a:t>endoftitle</a:t>
            </a:r>
            <a:r>
              <a:rPr lang="en-US" sz="1400" dirty="0"/>
              <a:t>|&gt; &lt;|</a:t>
            </a:r>
            <a:r>
              <a:rPr lang="en-US" sz="1400" dirty="0" err="1"/>
              <a:t>beginarticle</a:t>
            </a:r>
            <a:r>
              <a:rPr lang="en-US" sz="1400" dirty="0"/>
              <a:t>|&gt;  A spokesman for Mr. Trump indicated he would abandon plans to travel to Mexico if the U.S. </a:t>
            </a:r>
            <a:r>
              <a:rPr lang="en-US" sz="1400" dirty="0" err="1"/>
              <a:t>determinesâ</a:t>
            </a:r>
            <a:r>
              <a:rPr lang="en-US" sz="1400" dirty="0"/>
              <a:t>\200¦ https://t.co/Nqo6OtTfhF &lt;|</a:t>
            </a:r>
            <a:r>
              <a:rPr lang="en-US" sz="1400" dirty="0" err="1"/>
              <a:t>endofarticle</a:t>
            </a:r>
            <a:r>
              <a:rPr lang="en-US" sz="1400" dirty="0"/>
              <a:t>|&gt;</a:t>
            </a:r>
          </a:p>
        </p:txBody>
      </p:sp>
      <p:sp>
        <p:nvSpPr>
          <p:cNvPr id="6" name="TextBox 5">
            <a:extLst>
              <a:ext uri="{FF2B5EF4-FFF2-40B4-BE49-F238E27FC236}">
                <a16:creationId xmlns:a16="http://schemas.microsoft.com/office/drawing/2014/main" id="{42A9586A-FBF4-4A9D-9B96-7A71DC7C5C86}"/>
              </a:ext>
            </a:extLst>
          </p:cNvPr>
          <p:cNvSpPr txBox="1"/>
          <p:nvPr/>
        </p:nvSpPr>
        <p:spPr>
          <a:xfrm>
            <a:off x="838200" y="5215567"/>
            <a:ext cx="10515600" cy="1107996"/>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Checkpoint-3000 cleansed </a:t>
            </a:r>
          </a:p>
          <a:p>
            <a:r>
              <a:rPr lang="en-US" sz="1400" dirty="0"/>
              <a:t>&lt;|</a:t>
            </a:r>
            <a:r>
              <a:rPr lang="en-US" sz="1400" dirty="0" err="1"/>
              <a:t>beginauthors</a:t>
            </a:r>
            <a:r>
              <a:rPr lang="en-US" sz="1400" dirty="0"/>
              <a:t>|&gt; </a:t>
            </a:r>
            <a:r>
              <a:rPr lang="en-US" sz="1400" dirty="0" err="1"/>
              <a:t>nytimes</a:t>
            </a:r>
            <a:r>
              <a:rPr lang="en-US" sz="1400" dirty="0"/>
              <a:t> &lt;|</a:t>
            </a:r>
            <a:r>
              <a:rPr lang="en-US" sz="1400" dirty="0" err="1"/>
              <a:t>endofauthors</a:t>
            </a:r>
            <a:r>
              <a:rPr lang="en-US" sz="1400" dirty="0"/>
              <a:t>|&gt;  02-26-2020 &lt;|</a:t>
            </a:r>
            <a:r>
              <a:rPr lang="en-US" sz="1400" dirty="0" err="1"/>
              <a:t>endofdate</a:t>
            </a:r>
            <a:r>
              <a:rPr lang="en-US" sz="1400" dirty="0"/>
              <a:t>|&gt; &lt;|</a:t>
            </a:r>
            <a:r>
              <a:rPr lang="en-US" sz="1400" dirty="0" err="1"/>
              <a:t>beginauthors</a:t>
            </a:r>
            <a:r>
              <a:rPr lang="en-US" sz="1400" dirty="0"/>
              <a:t>|&gt;  The New York Times &lt;|</a:t>
            </a:r>
            <a:r>
              <a:rPr lang="en-US" sz="1400" dirty="0" err="1"/>
              <a:t>endofauthors</a:t>
            </a:r>
            <a:r>
              <a:rPr lang="en-US" sz="1400" dirty="0"/>
              <a:t>|&gt; &lt;|</a:t>
            </a:r>
            <a:r>
              <a:rPr lang="en-US" sz="1400" dirty="0" err="1"/>
              <a:t>begintitle</a:t>
            </a:r>
            <a:r>
              <a:rPr lang="en-US" sz="1400" dirty="0"/>
              <a:t>|&gt;  The New York Times Sun Feb 26 23:00:01 +0000 2020 &lt;|</a:t>
            </a:r>
            <a:r>
              <a:rPr lang="en-US" sz="1400" dirty="0" err="1"/>
              <a:t>endoftitle</a:t>
            </a:r>
            <a:r>
              <a:rPr lang="en-US" sz="1400" dirty="0"/>
              <a:t>|&gt; &lt;|</a:t>
            </a:r>
            <a:r>
              <a:rPr lang="en-US" sz="1400" dirty="0" err="1"/>
              <a:t>beginarticle</a:t>
            </a:r>
            <a:r>
              <a:rPr lang="en-US" sz="1400" dirty="0"/>
              <a:t>|&gt;  the peoples fault in my case is clear. we delivered a drone weapon with a deadly and unpredictable resonance. today, they want to push &lt;|</a:t>
            </a:r>
            <a:r>
              <a:rPr lang="en-US" sz="1400" dirty="0" err="1"/>
              <a:t>endofarticle</a:t>
            </a:r>
            <a:r>
              <a:rPr lang="en-US" sz="1400" dirty="0"/>
              <a:t>|&gt;</a:t>
            </a:r>
          </a:p>
        </p:txBody>
      </p:sp>
    </p:spTree>
    <p:extLst>
      <p:ext uri="{BB962C8B-B14F-4D97-AF65-F5344CB8AC3E}">
        <p14:creationId xmlns:p14="http://schemas.microsoft.com/office/powerpoint/2010/main" val="450094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3AF7-16FF-4F5C-916E-38BF5533D55B}"/>
              </a:ext>
            </a:extLst>
          </p:cNvPr>
          <p:cNvSpPr>
            <a:spLocks noGrp="1"/>
          </p:cNvSpPr>
          <p:nvPr>
            <p:ph type="title"/>
          </p:nvPr>
        </p:nvSpPr>
        <p:spPr/>
        <p:txBody>
          <a:bodyPr/>
          <a:lstStyle/>
          <a:p>
            <a:r>
              <a:rPr lang="en-US" dirty="0"/>
              <a:t>Convergence rate</a:t>
            </a:r>
          </a:p>
        </p:txBody>
      </p:sp>
      <p:sp>
        <p:nvSpPr>
          <p:cNvPr id="3" name="Content Placeholder 2">
            <a:extLst>
              <a:ext uri="{FF2B5EF4-FFF2-40B4-BE49-F238E27FC236}">
                <a16:creationId xmlns:a16="http://schemas.microsoft.com/office/drawing/2014/main" id="{67253481-B6CA-4C1C-94DD-F067CE47858E}"/>
              </a:ext>
            </a:extLst>
          </p:cNvPr>
          <p:cNvSpPr>
            <a:spLocks noGrp="1"/>
          </p:cNvSpPr>
          <p:nvPr>
            <p:ph idx="1"/>
          </p:nvPr>
        </p:nvSpPr>
        <p:spPr/>
        <p:txBody>
          <a:bodyPr/>
          <a:lstStyle/>
          <a:p>
            <a:r>
              <a:rPr lang="en-US" dirty="0" err="1"/>
              <a:t>Nytimes</a:t>
            </a:r>
            <a:r>
              <a:rPr lang="en-US" dirty="0"/>
              <a:t> convergence – structured tags</a:t>
            </a:r>
          </a:p>
        </p:txBody>
      </p:sp>
      <p:graphicFrame>
        <p:nvGraphicFramePr>
          <p:cNvPr id="4" name="Table 4">
            <a:extLst>
              <a:ext uri="{FF2B5EF4-FFF2-40B4-BE49-F238E27FC236}">
                <a16:creationId xmlns:a16="http://schemas.microsoft.com/office/drawing/2014/main" id="{0DE607B0-B5F3-4E67-82BD-D127E9071B71}"/>
              </a:ext>
            </a:extLst>
          </p:cNvPr>
          <p:cNvGraphicFramePr>
            <a:graphicFrameLocks noGrp="1"/>
          </p:cNvGraphicFramePr>
          <p:nvPr>
            <p:extLst>
              <p:ext uri="{D42A27DB-BD31-4B8C-83A1-F6EECF244321}">
                <p14:modId xmlns:p14="http://schemas.microsoft.com/office/powerpoint/2010/main" val="1146457391"/>
              </p:ext>
            </p:extLst>
          </p:nvPr>
        </p:nvGraphicFramePr>
        <p:xfrm>
          <a:off x="2031999" y="3429000"/>
          <a:ext cx="8128002" cy="1381760"/>
        </p:xfrm>
        <a:graphic>
          <a:graphicData uri="http://schemas.openxmlformats.org/drawingml/2006/table">
            <a:tbl>
              <a:tblPr firstRow="1" bandRow="1">
                <a:tableStyleId>{91EBBBCC-DAD2-459C-BE2E-F6DE35CF9A28}</a:tableStyleId>
              </a:tblPr>
              <a:tblGrid>
                <a:gridCol w="1051859">
                  <a:extLst>
                    <a:ext uri="{9D8B030D-6E8A-4147-A177-3AD203B41FA5}">
                      <a16:colId xmlns:a16="http://schemas.microsoft.com/office/drawing/2014/main" val="1461217647"/>
                    </a:ext>
                  </a:extLst>
                </a:gridCol>
                <a:gridCol w="1657475">
                  <a:extLst>
                    <a:ext uri="{9D8B030D-6E8A-4147-A177-3AD203B41FA5}">
                      <a16:colId xmlns:a16="http://schemas.microsoft.com/office/drawing/2014/main" val="1836859916"/>
                    </a:ext>
                  </a:extLst>
                </a:gridCol>
                <a:gridCol w="1354667">
                  <a:extLst>
                    <a:ext uri="{9D8B030D-6E8A-4147-A177-3AD203B41FA5}">
                      <a16:colId xmlns:a16="http://schemas.microsoft.com/office/drawing/2014/main" val="1782118627"/>
                    </a:ext>
                  </a:extLst>
                </a:gridCol>
                <a:gridCol w="1354667">
                  <a:extLst>
                    <a:ext uri="{9D8B030D-6E8A-4147-A177-3AD203B41FA5}">
                      <a16:colId xmlns:a16="http://schemas.microsoft.com/office/drawing/2014/main" val="3405716646"/>
                    </a:ext>
                  </a:extLst>
                </a:gridCol>
                <a:gridCol w="1354667">
                  <a:extLst>
                    <a:ext uri="{9D8B030D-6E8A-4147-A177-3AD203B41FA5}">
                      <a16:colId xmlns:a16="http://schemas.microsoft.com/office/drawing/2014/main" val="836189622"/>
                    </a:ext>
                  </a:extLst>
                </a:gridCol>
                <a:gridCol w="1354667">
                  <a:extLst>
                    <a:ext uri="{9D8B030D-6E8A-4147-A177-3AD203B41FA5}">
                      <a16:colId xmlns:a16="http://schemas.microsoft.com/office/drawing/2014/main" val="2231654485"/>
                    </a:ext>
                  </a:extLst>
                </a:gridCol>
              </a:tblGrid>
              <a:tr h="370840">
                <a:tc>
                  <a:txBody>
                    <a:bodyPr/>
                    <a:lstStyle/>
                    <a:p>
                      <a:r>
                        <a:rPr lang="en-US" dirty="0"/>
                        <a:t>Cleansed</a:t>
                      </a:r>
                    </a:p>
                  </a:txBody>
                  <a:tcPr/>
                </a:tc>
                <a:tc>
                  <a:txBody>
                    <a:bodyPr/>
                    <a:lstStyle/>
                    <a:p>
                      <a:r>
                        <a:rPr lang="en-US" dirty="0"/>
                        <a:t>Convergence</a:t>
                      </a:r>
                    </a:p>
                    <a:p>
                      <a:r>
                        <a:rPr lang="en-US" dirty="0"/>
                        <a:t>checkpoint</a:t>
                      </a:r>
                    </a:p>
                  </a:txBody>
                  <a:tcPr/>
                </a:tc>
                <a:tc>
                  <a:txBody>
                    <a:bodyPr/>
                    <a:lstStyle/>
                    <a:p>
                      <a:r>
                        <a:rPr lang="en-US" dirty="0"/>
                        <a:t>Min</a:t>
                      </a:r>
                    </a:p>
                  </a:txBody>
                  <a:tcPr/>
                </a:tc>
                <a:tc>
                  <a:txBody>
                    <a:bodyPr/>
                    <a:lstStyle/>
                    <a:p>
                      <a:r>
                        <a:rPr lang="en-US" dirty="0"/>
                        <a:t>Mean</a:t>
                      </a:r>
                    </a:p>
                  </a:txBody>
                  <a:tcPr/>
                </a:tc>
                <a:tc>
                  <a:txBody>
                    <a:bodyPr/>
                    <a:lstStyle/>
                    <a:p>
                      <a:r>
                        <a:rPr lang="en-US" dirty="0"/>
                        <a:t>Max</a:t>
                      </a:r>
                    </a:p>
                  </a:txBody>
                  <a:tcPr/>
                </a:tc>
                <a:tc>
                  <a:txBody>
                    <a:bodyPr/>
                    <a:lstStyle/>
                    <a:p>
                      <a:r>
                        <a:rPr lang="en-US" dirty="0"/>
                        <a:t>Std deviation</a:t>
                      </a:r>
                    </a:p>
                  </a:txBody>
                  <a:tcPr/>
                </a:tc>
                <a:extLst>
                  <a:ext uri="{0D108BD9-81ED-4DB2-BD59-A6C34878D82A}">
                    <a16:rowId xmlns:a16="http://schemas.microsoft.com/office/drawing/2014/main" val="2634594887"/>
                  </a:ext>
                </a:extLst>
              </a:tr>
              <a:tr h="370840">
                <a:tc>
                  <a:txBody>
                    <a:bodyPr/>
                    <a:lstStyle/>
                    <a:p>
                      <a:r>
                        <a:rPr lang="en-US" dirty="0"/>
                        <a:t>No</a:t>
                      </a:r>
                    </a:p>
                  </a:txBody>
                  <a:tcPr/>
                </a:tc>
                <a:tc>
                  <a:txBody>
                    <a:bodyPr/>
                    <a:lstStyle/>
                    <a:p>
                      <a:r>
                        <a:rPr lang="en-US" dirty="0"/>
                        <a:t>700</a:t>
                      </a:r>
                    </a:p>
                  </a:txBody>
                  <a:tcPr/>
                </a:tc>
                <a:tc>
                  <a:txBody>
                    <a:bodyPr/>
                    <a:lstStyle/>
                    <a:p>
                      <a:r>
                        <a:rPr lang="en-US" dirty="0"/>
                        <a:t>5</a:t>
                      </a:r>
                    </a:p>
                  </a:txBody>
                  <a:tcPr/>
                </a:tc>
                <a:tc>
                  <a:txBody>
                    <a:bodyPr/>
                    <a:lstStyle/>
                    <a:p>
                      <a:r>
                        <a:rPr lang="en-US" dirty="0"/>
                        <a:t>21.86</a:t>
                      </a:r>
                    </a:p>
                  </a:txBody>
                  <a:tcPr/>
                </a:tc>
                <a:tc>
                  <a:txBody>
                    <a:bodyPr/>
                    <a:lstStyle/>
                    <a:p>
                      <a:r>
                        <a:rPr lang="en-US" dirty="0"/>
                        <a:t>35</a:t>
                      </a:r>
                    </a:p>
                  </a:txBody>
                  <a:tcPr/>
                </a:tc>
                <a:tc>
                  <a:txBody>
                    <a:bodyPr/>
                    <a:lstStyle/>
                    <a:p>
                      <a:r>
                        <a:rPr lang="en-US" dirty="0"/>
                        <a:t>6.3</a:t>
                      </a:r>
                    </a:p>
                  </a:txBody>
                  <a:tcPr/>
                </a:tc>
                <a:extLst>
                  <a:ext uri="{0D108BD9-81ED-4DB2-BD59-A6C34878D82A}">
                    <a16:rowId xmlns:a16="http://schemas.microsoft.com/office/drawing/2014/main" val="1024896773"/>
                  </a:ext>
                </a:extLst>
              </a:tr>
              <a:tr h="370840">
                <a:tc>
                  <a:txBody>
                    <a:bodyPr/>
                    <a:lstStyle/>
                    <a:p>
                      <a:r>
                        <a:rPr lang="en-US" dirty="0"/>
                        <a:t>Yes</a:t>
                      </a:r>
                    </a:p>
                  </a:txBody>
                  <a:tcPr/>
                </a:tc>
                <a:tc>
                  <a:txBody>
                    <a:bodyPr/>
                    <a:lstStyle/>
                    <a:p>
                      <a:r>
                        <a:rPr lang="en-US" dirty="0"/>
                        <a:t>1300</a:t>
                      </a:r>
                    </a:p>
                  </a:txBody>
                  <a:tcPr/>
                </a:tc>
                <a:tc>
                  <a:txBody>
                    <a:bodyPr/>
                    <a:lstStyle/>
                    <a:p>
                      <a:r>
                        <a:rPr lang="en-US" dirty="0"/>
                        <a:t>14</a:t>
                      </a:r>
                    </a:p>
                  </a:txBody>
                  <a:tcPr/>
                </a:tc>
                <a:tc>
                  <a:txBody>
                    <a:bodyPr/>
                    <a:lstStyle/>
                    <a:p>
                      <a:r>
                        <a:rPr lang="en-US" dirty="0"/>
                        <a:t>22.08</a:t>
                      </a:r>
                    </a:p>
                  </a:txBody>
                  <a:tcPr/>
                </a:tc>
                <a:tc>
                  <a:txBody>
                    <a:bodyPr/>
                    <a:lstStyle/>
                    <a:p>
                      <a:r>
                        <a:rPr lang="en-US" dirty="0"/>
                        <a:t>33</a:t>
                      </a:r>
                    </a:p>
                  </a:txBody>
                  <a:tcPr/>
                </a:tc>
                <a:tc>
                  <a:txBody>
                    <a:bodyPr/>
                    <a:lstStyle/>
                    <a:p>
                      <a:r>
                        <a:rPr lang="en-US" dirty="0"/>
                        <a:t>3.98</a:t>
                      </a:r>
                    </a:p>
                  </a:txBody>
                  <a:tcPr/>
                </a:tc>
                <a:extLst>
                  <a:ext uri="{0D108BD9-81ED-4DB2-BD59-A6C34878D82A}">
                    <a16:rowId xmlns:a16="http://schemas.microsoft.com/office/drawing/2014/main" val="2319719564"/>
                  </a:ext>
                </a:extLst>
              </a:tr>
            </a:tbl>
          </a:graphicData>
        </a:graphic>
      </p:graphicFrame>
      <p:sp>
        <p:nvSpPr>
          <p:cNvPr id="6" name="TextBox 5">
            <a:extLst>
              <a:ext uri="{FF2B5EF4-FFF2-40B4-BE49-F238E27FC236}">
                <a16:creationId xmlns:a16="http://schemas.microsoft.com/office/drawing/2014/main" id="{5FCD44D6-46F7-49F8-929C-8E52DFA84A3C}"/>
              </a:ext>
            </a:extLst>
          </p:cNvPr>
          <p:cNvSpPr txBox="1"/>
          <p:nvPr/>
        </p:nvSpPr>
        <p:spPr>
          <a:xfrm>
            <a:off x="838200" y="2571288"/>
            <a:ext cx="10515600" cy="523220"/>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1400" dirty="0"/>
              <a:t>&lt;|</a:t>
            </a:r>
            <a:r>
              <a:rPr lang="en-US" sz="1400" dirty="0" err="1"/>
              <a:t>beginauthors</a:t>
            </a:r>
            <a:r>
              <a:rPr lang="en-US" sz="1400" dirty="0"/>
              <a:t>|&gt; </a:t>
            </a:r>
            <a:r>
              <a:rPr lang="en-US" sz="1400" dirty="0" err="1"/>
              <a:t>nytimes</a:t>
            </a:r>
            <a:r>
              <a:rPr lang="en-US" sz="1400" dirty="0"/>
              <a:t> &lt;|</a:t>
            </a:r>
            <a:r>
              <a:rPr lang="en-US" sz="1400" dirty="0" err="1"/>
              <a:t>endofauthors</a:t>
            </a:r>
            <a:r>
              <a:rPr lang="en-US" sz="1400" dirty="0"/>
              <a:t>|&gt;  02-04-2020 &lt;|</a:t>
            </a:r>
            <a:r>
              <a:rPr lang="en-US" sz="1400" dirty="0" err="1"/>
              <a:t>endofdate</a:t>
            </a:r>
            <a:r>
              <a:rPr lang="en-US" sz="1400" dirty="0"/>
              <a:t>|&gt; &lt;|</a:t>
            </a:r>
            <a:r>
              <a:rPr lang="en-US" sz="1400" dirty="0" err="1"/>
              <a:t>beginauthors</a:t>
            </a:r>
            <a:r>
              <a:rPr lang="en-US" sz="1400" dirty="0"/>
              <a:t>|&gt;  The New York Times &lt;|</a:t>
            </a:r>
            <a:r>
              <a:rPr lang="en-US" sz="1400" dirty="0" err="1"/>
              <a:t>endofauthors</a:t>
            </a:r>
            <a:r>
              <a:rPr lang="en-US" sz="1400" dirty="0"/>
              <a:t>|&gt; &lt;|</a:t>
            </a:r>
            <a:r>
              <a:rPr lang="en-US" sz="1400" dirty="0" err="1"/>
              <a:t>begintitle</a:t>
            </a:r>
            <a:r>
              <a:rPr lang="en-US" sz="1400" dirty="0"/>
              <a:t>|&gt; The New York Times {date} &lt;|</a:t>
            </a:r>
            <a:r>
              <a:rPr lang="en-US" sz="1400" dirty="0" err="1"/>
              <a:t>endoftitle</a:t>
            </a:r>
            <a:r>
              <a:rPr lang="en-US" sz="1400" dirty="0"/>
              <a:t>|&gt; &lt;|</a:t>
            </a:r>
            <a:r>
              <a:rPr lang="en-US" sz="1400" dirty="0" err="1"/>
              <a:t>beginarticle</a:t>
            </a:r>
            <a:r>
              <a:rPr lang="en-US" sz="1400" dirty="0"/>
              <a:t>|&gt;  {</a:t>
            </a:r>
            <a:r>
              <a:rPr lang="en-US" sz="1400" dirty="0" err="1"/>
              <a:t>text_of_article</a:t>
            </a:r>
            <a:r>
              <a:rPr lang="en-US" sz="1400" dirty="0"/>
              <a:t>} &lt;|</a:t>
            </a:r>
            <a:r>
              <a:rPr lang="en-US" sz="1400" dirty="0" err="1"/>
              <a:t>endofarticle</a:t>
            </a:r>
            <a:r>
              <a:rPr lang="en-US" sz="1400" dirty="0"/>
              <a:t>|&gt;</a:t>
            </a:r>
          </a:p>
        </p:txBody>
      </p:sp>
    </p:spTree>
    <p:extLst>
      <p:ext uri="{BB962C8B-B14F-4D97-AF65-F5344CB8AC3E}">
        <p14:creationId xmlns:p14="http://schemas.microsoft.com/office/powerpoint/2010/main" val="4278192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C0D09-4CCA-40F9-8ADC-95EB5D59ACE2}"/>
              </a:ext>
            </a:extLst>
          </p:cNvPr>
          <p:cNvSpPr>
            <a:spLocks noGrp="1"/>
          </p:cNvSpPr>
          <p:nvPr>
            <p:ph type="title"/>
          </p:nvPr>
        </p:nvSpPr>
        <p:spPr/>
        <p:txBody>
          <a:bodyPr/>
          <a:lstStyle/>
          <a:p>
            <a:r>
              <a:rPr lang="en-US" dirty="0"/>
              <a:t>Congress session 061 and 111</a:t>
            </a:r>
          </a:p>
        </p:txBody>
      </p:sp>
      <p:sp>
        <p:nvSpPr>
          <p:cNvPr id="3" name="Content Placeholder 2">
            <a:extLst>
              <a:ext uri="{FF2B5EF4-FFF2-40B4-BE49-F238E27FC236}">
                <a16:creationId xmlns:a16="http://schemas.microsoft.com/office/drawing/2014/main" id="{9A692A18-53F3-4CFB-BF58-096D53939585}"/>
              </a:ext>
            </a:extLst>
          </p:cNvPr>
          <p:cNvSpPr>
            <a:spLocks noGrp="1"/>
          </p:cNvSpPr>
          <p:nvPr>
            <p:ph idx="1"/>
          </p:nvPr>
        </p:nvSpPr>
        <p:spPr/>
        <p:txBody>
          <a:bodyPr/>
          <a:lstStyle/>
          <a:p>
            <a:r>
              <a:rPr lang="en-US" dirty="0"/>
              <a:t>Took top two D and R speakers from each session and created a separate dataset</a:t>
            </a:r>
          </a:p>
          <a:p>
            <a:r>
              <a:rPr lang="en-US" dirty="0" err="1"/>
              <a:t>Prepatory</a:t>
            </a:r>
            <a:r>
              <a:rPr lang="en-US" dirty="0"/>
              <a:t> cleansing</a:t>
            </a:r>
          </a:p>
          <a:p>
            <a:pPr lvl="1"/>
            <a:r>
              <a:rPr lang="en-US" dirty="0"/>
              <a:t>removed procedural words</a:t>
            </a:r>
          </a:p>
          <a:p>
            <a:pPr lvl="1"/>
            <a:r>
              <a:rPr lang="en-US" dirty="0"/>
              <a:t>lowercased</a:t>
            </a:r>
          </a:p>
          <a:p>
            <a:pPr lvl="1"/>
            <a:r>
              <a:rPr lang="en-US" dirty="0"/>
              <a:t>removed newlines</a:t>
            </a:r>
          </a:p>
          <a:p>
            <a:pPr lvl="1"/>
            <a:r>
              <a:rPr lang="en-US" dirty="0"/>
              <a:t>filtered to have a minimum of 10 words in an example</a:t>
            </a:r>
          </a:p>
          <a:p>
            <a:endParaRPr lang="en-US" dirty="0"/>
          </a:p>
          <a:p>
            <a:endParaRPr lang="en-US" dirty="0"/>
          </a:p>
        </p:txBody>
      </p:sp>
    </p:spTree>
    <p:extLst>
      <p:ext uri="{BB962C8B-B14F-4D97-AF65-F5344CB8AC3E}">
        <p14:creationId xmlns:p14="http://schemas.microsoft.com/office/powerpoint/2010/main" val="305811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E0D8A-D162-4ED1-91DB-24025D0BCEA9}"/>
              </a:ext>
            </a:extLst>
          </p:cNvPr>
          <p:cNvSpPr>
            <a:spLocks noGrp="1"/>
          </p:cNvSpPr>
          <p:nvPr>
            <p:ph type="title"/>
          </p:nvPr>
        </p:nvSpPr>
        <p:spPr/>
        <p:txBody>
          <a:bodyPr/>
          <a:lstStyle/>
          <a:p>
            <a:r>
              <a:rPr lang="en-US" dirty="0"/>
              <a:t>Congress session 061 and 111</a:t>
            </a:r>
          </a:p>
        </p:txBody>
      </p:sp>
      <p:graphicFrame>
        <p:nvGraphicFramePr>
          <p:cNvPr id="4" name="Table 4">
            <a:extLst>
              <a:ext uri="{FF2B5EF4-FFF2-40B4-BE49-F238E27FC236}">
                <a16:creationId xmlns:a16="http://schemas.microsoft.com/office/drawing/2014/main" id="{CCDC90C2-9B11-4597-BD2F-586624733229}"/>
              </a:ext>
            </a:extLst>
          </p:cNvPr>
          <p:cNvGraphicFramePr>
            <a:graphicFrameLocks noGrp="1"/>
          </p:cNvGraphicFramePr>
          <p:nvPr>
            <p:extLst>
              <p:ext uri="{D42A27DB-BD31-4B8C-83A1-F6EECF244321}">
                <p14:modId xmlns:p14="http://schemas.microsoft.com/office/powerpoint/2010/main" val="3564380870"/>
              </p:ext>
            </p:extLst>
          </p:nvPr>
        </p:nvGraphicFramePr>
        <p:xfrm>
          <a:off x="838200" y="1858184"/>
          <a:ext cx="10515600" cy="3606800"/>
        </p:xfrm>
        <a:graphic>
          <a:graphicData uri="http://schemas.openxmlformats.org/drawingml/2006/table">
            <a:tbl>
              <a:tblPr firstRow="1" bandRow="1">
                <a:tableStyleId>{91EBBBCC-DAD2-459C-BE2E-F6DE35CF9A28}</a:tableStyleId>
              </a:tblPr>
              <a:tblGrid>
                <a:gridCol w="945776">
                  <a:extLst>
                    <a:ext uri="{9D8B030D-6E8A-4147-A177-3AD203B41FA5}">
                      <a16:colId xmlns:a16="http://schemas.microsoft.com/office/drawing/2014/main" val="47623014"/>
                    </a:ext>
                  </a:extLst>
                </a:gridCol>
                <a:gridCol w="1506071">
                  <a:extLst>
                    <a:ext uri="{9D8B030D-6E8A-4147-A177-3AD203B41FA5}">
                      <a16:colId xmlns:a16="http://schemas.microsoft.com/office/drawing/2014/main" val="3161615629"/>
                    </a:ext>
                  </a:extLst>
                </a:gridCol>
                <a:gridCol w="1371600">
                  <a:extLst>
                    <a:ext uri="{9D8B030D-6E8A-4147-A177-3AD203B41FA5}">
                      <a16:colId xmlns:a16="http://schemas.microsoft.com/office/drawing/2014/main" val="2768420425"/>
                    </a:ext>
                  </a:extLst>
                </a:gridCol>
                <a:gridCol w="1371600">
                  <a:extLst>
                    <a:ext uri="{9D8B030D-6E8A-4147-A177-3AD203B41FA5}">
                      <a16:colId xmlns:a16="http://schemas.microsoft.com/office/drawing/2014/main" val="324791959"/>
                    </a:ext>
                  </a:extLst>
                </a:gridCol>
                <a:gridCol w="646953">
                  <a:extLst>
                    <a:ext uri="{9D8B030D-6E8A-4147-A177-3AD203B41FA5}">
                      <a16:colId xmlns:a16="http://schemas.microsoft.com/office/drawing/2014/main" val="238659129"/>
                    </a:ext>
                  </a:extLst>
                </a:gridCol>
                <a:gridCol w="1168400">
                  <a:extLst>
                    <a:ext uri="{9D8B030D-6E8A-4147-A177-3AD203B41FA5}">
                      <a16:colId xmlns:a16="http://schemas.microsoft.com/office/drawing/2014/main" val="3556580030"/>
                    </a:ext>
                  </a:extLst>
                </a:gridCol>
                <a:gridCol w="1168400">
                  <a:extLst>
                    <a:ext uri="{9D8B030D-6E8A-4147-A177-3AD203B41FA5}">
                      <a16:colId xmlns:a16="http://schemas.microsoft.com/office/drawing/2014/main" val="1131878508"/>
                    </a:ext>
                  </a:extLst>
                </a:gridCol>
                <a:gridCol w="1168400">
                  <a:extLst>
                    <a:ext uri="{9D8B030D-6E8A-4147-A177-3AD203B41FA5}">
                      <a16:colId xmlns:a16="http://schemas.microsoft.com/office/drawing/2014/main" val="3278974186"/>
                    </a:ext>
                  </a:extLst>
                </a:gridCol>
                <a:gridCol w="1168400">
                  <a:extLst>
                    <a:ext uri="{9D8B030D-6E8A-4147-A177-3AD203B41FA5}">
                      <a16:colId xmlns:a16="http://schemas.microsoft.com/office/drawing/2014/main" val="2412230765"/>
                    </a:ext>
                  </a:extLst>
                </a:gridCol>
              </a:tblGrid>
              <a:tr h="370840">
                <a:tc>
                  <a:txBody>
                    <a:bodyPr/>
                    <a:lstStyle/>
                    <a:p>
                      <a:r>
                        <a:rPr lang="en-US" dirty="0"/>
                        <a:t>session</a:t>
                      </a:r>
                    </a:p>
                  </a:txBody>
                  <a:tcPr/>
                </a:tc>
                <a:tc>
                  <a:txBody>
                    <a:bodyPr/>
                    <a:lstStyle/>
                    <a:p>
                      <a:r>
                        <a:rPr lang="en-US" dirty="0" err="1"/>
                        <a:t>Speakerid</a:t>
                      </a:r>
                      <a:endParaRPr lang="en-US" dirty="0"/>
                    </a:p>
                  </a:txBody>
                  <a:tcPr/>
                </a:tc>
                <a:tc>
                  <a:txBody>
                    <a:bodyPr/>
                    <a:lstStyle/>
                    <a:p>
                      <a:r>
                        <a:rPr lang="en-US" dirty="0"/>
                        <a:t>Last name</a:t>
                      </a:r>
                    </a:p>
                  </a:txBody>
                  <a:tcPr/>
                </a:tc>
                <a:tc>
                  <a:txBody>
                    <a:bodyPr/>
                    <a:lstStyle/>
                    <a:p>
                      <a:r>
                        <a:rPr lang="en-US" dirty="0"/>
                        <a:t>First name</a:t>
                      </a:r>
                    </a:p>
                  </a:txBody>
                  <a:tcPr/>
                </a:tc>
                <a:tc>
                  <a:txBody>
                    <a:bodyPr/>
                    <a:lstStyle/>
                    <a:p>
                      <a:r>
                        <a:rPr lang="en-US" dirty="0"/>
                        <a:t>D/R</a:t>
                      </a:r>
                    </a:p>
                  </a:txBody>
                  <a:tcPr/>
                </a:tc>
                <a:tc>
                  <a:txBody>
                    <a:bodyPr/>
                    <a:lstStyle/>
                    <a:p>
                      <a:r>
                        <a:rPr lang="en-US" dirty="0"/>
                        <a:t>Num_</a:t>
                      </a:r>
                    </a:p>
                    <a:p>
                      <a:r>
                        <a:rPr lang="en-US" dirty="0"/>
                        <a:t>examples</a:t>
                      </a:r>
                    </a:p>
                  </a:txBody>
                  <a:tcPr/>
                </a:tc>
                <a:tc>
                  <a:txBody>
                    <a:bodyPr/>
                    <a:lstStyle/>
                    <a:p>
                      <a:r>
                        <a:rPr lang="en-US" dirty="0"/>
                        <a:t>Min</a:t>
                      </a:r>
                    </a:p>
                  </a:txBody>
                  <a:tcPr/>
                </a:tc>
                <a:tc>
                  <a:txBody>
                    <a:bodyPr/>
                    <a:lstStyle/>
                    <a:p>
                      <a:r>
                        <a:rPr lang="en-US" dirty="0"/>
                        <a:t>Mean</a:t>
                      </a:r>
                    </a:p>
                  </a:txBody>
                  <a:tcPr/>
                </a:tc>
                <a:tc>
                  <a:txBody>
                    <a:bodyPr/>
                    <a:lstStyle/>
                    <a:p>
                      <a:r>
                        <a:rPr lang="en-US" dirty="0"/>
                        <a:t>Max</a:t>
                      </a:r>
                    </a:p>
                  </a:txBody>
                  <a:tcPr/>
                </a:tc>
                <a:extLst>
                  <a:ext uri="{0D108BD9-81ED-4DB2-BD59-A6C34878D82A}">
                    <a16:rowId xmlns:a16="http://schemas.microsoft.com/office/drawing/2014/main" val="53398150"/>
                  </a:ext>
                </a:extLst>
              </a:tr>
              <a:tr h="370840">
                <a:tc>
                  <a:txBody>
                    <a:bodyPr/>
                    <a:lstStyle/>
                    <a:p>
                      <a:r>
                        <a:rPr lang="en-US" dirty="0"/>
                        <a:t>111</a:t>
                      </a:r>
                    </a:p>
                  </a:txBody>
                  <a:tcPr/>
                </a:tc>
                <a:tc>
                  <a:txBody>
                    <a:bodyPr/>
                    <a:lstStyle/>
                    <a:p>
                      <a:r>
                        <a:rPr lang="en-US" dirty="0"/>
                        <a:t>111120961 </a:t>
                      </a:r>
                    </a:p>
                  </a:txBody>
                  <a:tcPr/>
                </a:tc>
                <a:tc>
                  <a:txBody>
                    <a:bodyPr/>
                    <a:lstStyle/>
                    <a:p>
                      <a:r>
                        <a:rPr lang="en-US" dirty="0"/>
                        <a:t>Reid</a:t>
                      </a:r>
                    </a:p>
                  </a:txBody>
                  <a:tcPr/>
                </a:tc>
                <a:tc>
                  <a:txBody>
                    <a:bodyPr/>
                    <a:lstStyle/>
                    <a:p>
                      <a:r>
                        <a:rPr lang="en-US" dirty="0"/>
                        <a:t>Harry</a:t>
                      </a:r>
                    </a:p>
                  </a:txBody>
                  <a:tcPr/>
                </a:tc>
                <a:tc>
                  <a:txBody>
                    <a:bodyPr/>
                    <a:lstStyle/>
                    <a:p>
                      <a:r>
                        <a:rPr lang="en-US" dirty="0"/>
                        <a:t>D</a:t>
                      </a:r>
                    </a:p>
                  </a:txBody>
                  <a:tcPr/>
                </a:tc>
                <a:tc>
                  <a:txBody>
                    <a:bodyPr/>
                    <a:lstStyle/>
                    <a:p>
                      <a:r>
                        <a:rPr lang="en-US" dirty="0"/>
                        <a:t>4052</a:t>
                      </a:r>
                    </a:p>
                  </a:txBody>
                  <a:tcPr/>
                </a:tc>
                <a:tc>
                  <a:txBody>
                    <a:bodyPr/>
                    <a:lstStyle/>
                    <a:p>
                      <a:r>
                        <a:rPr lang="en-US" dirty="0"/>
                        <a:t>10</a:t>
                      </a:r>
                    </a:p>
                  </a:txBody>
                  <a:tcPr/>
                </a:tc>
                <a:tc>
                  <a:txBody>
                    <a:bodyPr/>
                    <a:lstStyle/>
                    <a:p>
                      <a:r>
                        <a:rPr lang="en-US" dirty="0"/>
                        <a:t>124</a:t>
                      </a:r>
                    </a:p>
                  </a:txBody>
                  <a:tcPr/>
                </a:tc>
                <a:tc>
                  <a:txBody>
                    <a:bodyPr/>
                    <a:lstStyle/>
                    <a:p>
                      <a:r>
                        <a:rPr lang="en-US" dirty="0"/>
                        <a:t>2574</a:t>
                      </a:r>
                    </a:p>
                  </a:txBody>
                  <a:tcPr/>
                </a:tc>
                <a:extLst>
                  <a:ext uri="{0D108BD9-81ED-4DB2-BD59-A6C34878D82A}">
                    <a16:rowId xmlns:a16="http://schemas.microsoft.com/office/drawing/2014/main" val="133655441"/>
                  </a:ext>
                </a:extLst>
              </a:tr>
              <a:tr h="370840">
                <a:tc>
                  <a:txBody>
                    <a:bodyPr/>
                    <a:lstStyle/>
                    <a:p>
                      <a:r>
                        <a:rPr lang="en-US" dirty="0"/>
                        <a:t>111</a:t>
                      </a:r>
                    </a:p>
                  </a:txBody>
                  <a:tcPr/>
                </a:tc>
                <a:tc>
                  <a:txBody>
                    <a:bodyPr/>
                    <a:lstStyle/>
                    <a:p>
                      <a:r>
                        <a:rPr lang="en-US" dirty="0"/>
                        <a:t>111118321 </a:t>
                      </a:r>
                    </a:p>
                  </a:txBody>
                  <a:tcPr/>
                </a:tc>
                <a:tc>
                  <a:txBody>
                    <a:bodyPr/>
                    <a:lstStyle/>
                    <a:p>
                      <a:r>
                        <a:rPr lang="en-US" dirty="0"/>
                        <a:t>Durbin</a:t>
                      </a:r>
                    </a:p>
                  </a:txBody>
                  <a:tcPr/>
                </a:tc>
                <a:tc>
                  <a:txBody>
                    <a:bodyPr/>
                    <a:lstStyle/>
                    <a:p>
                      <a:r>
                        <a:rPr lang="en-US" dirty="0"/>
                        <a:t>Richard</a:t>
                      </a:r>
                    </a:p>
                  </a:txBody>
                  <a:tcPr/>
                </a:tc>
                <a:tc>
                  <a:txBody>
                    <a:bodyPr/>
                    <a:lstStyle/>
                    <a:p>
                      <a:r>
                        <a:rPr lang="en-US" dirty="0"/>
                        <a:t>D</a:t>
                      </a:r>
                    </a:p>
                  </a:txBody>
                  <a:tcPr/>
                </a:tc>
                <a:tc>
                  <a:txBody>
                    <a:bodyPr/>
                    <a:lstStyle/>
                    <a:p>
                      <a:r>
                        <a:rPr lang="en-US" dirty="0"/>
                        <a:t>2642</a:t>
                      </a:r>
                    </a:p>
                  </a:txBody>
                  <a:tcPr/>
                </a:tc>
                <a:tc>
                  <a:txBody>
                    <a:bodyPr/>
                    <a:lstStyle/>
                    <a:p>
                      <a:r>
                        <a:rPr lang="en-US" dirty="0"/>
                        <a:t>10</a:t>
                      </a:r>
                    </a:p>
                  </a:txBody>
                  <a:tcPr/>
                </a:tc>
                <a:tc>
                  <a:txBody>
                    <a:bodyPr/>
                    <a:lstStyle/>
                    <a:p>
                      <a:r>
                        <a:rPr lang="en-US" dirty="0"/>
                        <a:t>258</a:t>
                      </a:r>
                    </a:p>
                  </a:txBody>
                  <a:tcPr/>
                </a:tc>
                <a:tc>
                  <a:txBody>
                    <a:bodyPr/>
                    <a:lstStyle/>
                    <a:p>
                      <a:r>
                        <a:rPr lang="en-US" dirty="0"/>
                        <a:t>5430</a:t>
                      </a:r>
                    </a:p>
                  </a:txBody>
                  <a:tcPr/>
                </a:tc>
                <a:extLst>
                  <a:ext uri="{0D108BD9-81ED-4DB2-BD59-A6C34878D82A}">
                    <a16:rowId xmlns:a16="http://schemas.microsoft.com/office/drawing/2014/main" val="1760196297"/>
                  </a:ext>
                </a:extLst>
              </a:tr>
              <a:tr h="370840">
                <a:tc>
                  <a:txBody>
                    <a:bodyPr/>
                    <a:lstStyle/>
                    <a:p>
                      <a:r>
                        <a:rPr lang="en-US" dirty="0"/>
                        <a:t>111</a:t>
                      </a:r>
                    </a:p>
                  </a:txBody>
                  <a:tcPr/>
                </a:tc>
                <a:tc>
                  <a:txBody>
                    <a:bodyPr/>
                    <a:lstStyle/>
                    <a:p>
                      <a:r>
                        <a:rPr lang="en-US" dirty="0"/>
                        <a:t>111116550 </a:t>
                      </a:r>
                    </a:p>
                  </a:txBody>
                  <a:tcPr/>
                </a:tc>
                <a:tc>
                  <a:txBody>
                    <a:bodyPr/>
                    <a:lstStyle/>
                    <a:p>
                      <a:r>
                        <a:rPr lang="en-US" dirty="0"/>
                        <a:t>Akin</a:t>
                      </a:r>
                    </a:p>
                  </a:txBody>
                  <a:tcPr/>
                </a:tc>
                <a:tc>
                  <a:txBody>
                    <a:bodyPr/>
                    <a:lstStyle/>
                    <a:p>
                      <a:r>
                        <a:rPr lang="en-US" dirty="0"/>
                        <a:t>W.</a:t>
                      </a:r>
                    </a:p>
                  </a:txBody>
                  <a:tcPr/>
                </a:tc>
                <a:tc>
                  <a:txBody>
                    <a:bodyPr/>
                    <a:lstStyle/>
                    <a:p>
                      <a:r>
                        <a:rPr lang="en-US" dirty="0"/>
                        <a:t>R</a:t>
                      </a:r>
                    </a:p>
                  </a:txBody>
                  <a:tcPr/>
                </a:tc>
                <a:tc>
                  <a:txBody>
                    <a:bodyPr/>
                    <a:lstStyle/>
                    <a:p>
                      <a:r>
                        <a:rPr lang="en-US" dirty="0"/>
                        <a:t>1776</a:t>
                      </a:r>
                    </a:p>
                  </a:txBody>
                  <a:tcPr/>
                </a:tc>
                <a:tc>
                  <a:txBody>
                    <a:bodyPr/>
                    <a:lstStyle/>
                    <a:p>
                      <a:r>
                        <a:rPr lang="en-US" dirty="0"/>
                        <a:t>10</a:t>
                      </a:r>
                    </a:p>
                  </a:txBody>
                  <a:tcPr/>
                </a:tc>
                <a:tc>
                  <a:txBody>
                    <a:bodyPr/>
                    <a:lstStyle/>
                    <a:p>
                      <a:r>
                        <a:rPr lang="en-US" dirty="0"/>
                        <a:t>184</a:t>
                      </a:r>
                    </a:p>
                  </a:txBody>
                  <a:tcPr/>
                </a:tc>
                <a:tc>
                  <a:txBody>
                    <a:bodyPr/>
                    <a:lstStyle/>
                    <a:p>
                      <a:r>
                        <a:rPr lang="en-US" dirty="0"/>
                        <a:t>10301</a:t>
                      </a:r>
                    </a:p>
                  </a:txBody>
                  <a:tcPr/>
                </a:tc>
                <a:extLst>
                  <a:ext uri="{0D108BD9-81ED-4DB2-BD59-A6C34878D82A}">
                    <a16:rowId xmlns:a16="http://schemas.microsoft.com/office/drawing/2014/main" val="1222591017"/>
                  </a:ext>
                </a:extLst>
              </a:tr>
              <a:tr h="370840">
                <a:tc>
                  <a:txBody>
                    <a:bodyPr/>
                    <a:lstStyle/>
                    <a:p>
                      <a:r>
                        <a:rPr lang="en-US" dirty="0"/>
                        <a:t>111</a:t>
                      </a:r>
                    </a:p>
                  </a:txBody>
                  <a:tcPr/>
                </a:tc>
                <a:tc>
                  <a:txBody>
                    <a:bodyPr/>
                    <a:lstStyle/>
                    <a:p>
                      <a:r>
                        <a:rPr lang="en-US" dirty="0"/>
                        <a:t>111120391 </a:t>
                      </a:r>
                    </a:p>
                  </a:txBody>
                  <a:tcPr/>
                </a:tc>
                <a:tc>
                  <a:txBody>
                    <a:bodyPr/>
                    <a:lstStyle/>
                    <a:p>
                      <a:r>
                        <a:rPr lang="en-US" dirty="0"/>
                        <a:t>McCain</a:t>
                      </a:r>
                    </a:p>
                  </a:txBody>
                  <a:tcPr/>
                </a:tc>
                <a:tc>
                  <a:txBody>
                    <a:bodyPr/>
                    <a:lstStyle/>
                    <a:p>
                      <a:r>
                        <a:rPr lang="en-US" dirty="0"/>
                        <a:t>John</a:t>
                      </a:r>
                    </a:p>
                  </a:txBody>
                  <a:tcPr/>
                </a:tc>
                <a:tc>
                  <a:txBody>
                    <a:bodyPr/>
                    <a:lstStyle/>
                    <a:p>
                      <a:r>
                        <a:rPr lang="en-US" dirty="0"/>
                        <a:t>R</a:t>
                      </a:r>
                    </a:p>
                  </a:txBody>
                  <a:tcPr/>
                </a:tc>
                <a:tc>
                  <a:txBody>
                    <a:bodyPr/>
                    <a:lstStyle/>
                    <a:p>
                      <a:r>
                        <a:rPr lang="en-US" dirty="0"/>
                        <a:t>1250</a:t>
                      </a:r>
                    </a:p>
                  </a:txBody>
                  <a:tcPr/>
                </a:tc>
                <a:tc>
                  <a:txBody>
                    <a:bodyPr/>
                    <a:lstStyle/>
                    <a:p>
                      <a:r>
                        <a:rPr lang="en-US" dirty="0"/>
                        <a:t>10</a:t>
                      </a:r>
                    </a:p>
                  </a:txBody>
                  <a:tcPr/>
                </a:tc>
                <a:tc>
                  <a:txBody>
                    <a:bodyPr/>
                    <a:lstStyle/>
                    <a:p>
                      <a:r>
                        <a:rPr lang="en-US" dirty="0"/>
                        <a:t>266</a:t>
                      </a:r>
                    </a:p>
                  </a:txBody>
                  <a:tcPr/>
                </a:tc>
                <a:tc>
                  <a:txBody>
                    <a:bodyPr/>
                    <a:lstStyle/>
                    <a:p>
                      <a:r>
                        <a:rPr lang="en-US" dirty="0"/>
                        <a:t>4259</a:t>
                      </a:r>
                    </a:p>
                  </a:txBody>
                  <a:tcPr/>
                </a:tc>
                <a:extLst>
                  <a:ext uri="{0D108BD9-81ED-4DB2-BD59-A6C34878D82A}">
                    <a16:rowId xmlns:a16="http://schemas.microsoft.com/office/drawing/2014/main" val="3573293860"/>
                  </a:ext>
                </a:extLst>
              </a:tr>
              <a:tr h="370840">
                <a:tc>
                  <a:txBody>
                    <a:bodyPr/>
                    <a:lstStyle/>
                    <a:p>
                      <a:r>
                        <a:rPr lang="en-US" dirty="0"/>
                        <a:t>061</a:t>
                      </a:r>
                    </a:p>
                  </a:txBody>
                  <a:tcPr/>
                </a:tc>
                <a:tc>
                  <a:txBody>
                    <a:bodyPr/>
                    <a:lstStyle/>
                    <a:p>
                      <a:r>
                        <a:rPr lang="en-US" dirty="0"/>
                        <a:t>61070081 </a:t>
                      </a:r>
                    </a:p>
                  </a:txBody>
                  <a:tcPr/>
                </a:tc>
                <a:tc>
                  <a:txBody>
                    <a:bodyPr/>
                    <a:lstStyle/>
                    <a:p>
                      <a:r>
                        <a:rPr lang="en-US" dirty="0"/>
                        <a:t>Bacon</a:t>
                      </a:r>
                    </a:p>
                  </a:txBody>
                  <a:tcPr/>
                </a:tc>
                <a:tc>
                  <a:txBody>
                    <a:bodyPr/>
                    <a:lstStyle/>
                    <a:p>
                      <a:r>
                        <a:rPr lang="en-US" dirty="0"/>
                        <a:t>Augustus</a:t>
                      </a:r>
                    </a:p>
                  </a:txBody>
                  <a:tcPr/>
                </a:tc>
                <a:tc>
                  <a:txBody>
                    <a:bodyPr/>
                    <a:lstStyle/>
                    <a:p>
                      <a:r>
                        <a:rPr lang="en-US" dirty="0"/>
                        <a:t>D</a:t>
                      </a:r>
                    </a:p>
                  </a:txBody>
                  <a:tcPr/>
                </a:tc>
                <a:tc>
                  <a:txBody>
                    <a:bodyPr/>
                    <a:lstStyle/>
                    <a:p>
                      <a:r>
                        <a:rPr lang="en-US" dirty="0"/>
                        <a:t>4311</a:t>
                      </a:r>
                    </a:p>
                  </a:txBody>
                  <a:tcPr/>
                </a:tc>
                <a:tc>
                  <a:txBody>
                    <a:bodyPr/>
                    <a:lstStyle/>
                    <a:p>
                      <a:r>
                        <a:rPr lang="en-US" dirty="0"/>
                        <a:t>10</a:t>
                      </a:r>
                    </a:p>
                  </a:txBody>
                  <a:tcPr/>
                </a:tc>
                <a:tc>
                  <a:txBody>
                    <a:bodyPr/>
                    <a:lstStyle/>
                    <a:p>
                      <a:r>
                        <a:rPr lang="en-US" dirty="0"/>
                        <a:t>76</a:t>
                      </a:r>
                    </a:p>
                  </a:txBody>
                  <a:tcPr/>
                </a:tc>
                <a:tc>
                  <a:txBody>
                    <a:bodyPr/>
                    <a:lstStyle/>
                    <a:p>
                      <a:r>
                        <a:rPr lang="en-US" dirty="0"/>
                        <a:t>7306</a:t>
                      </a:r>
                    </a:p>
                  </a:txBody>
                  <a:tcPr/>
                </a:tc>
                <a:extLst>
                  <a:ext uri="{0D108BD9-81ED-4DB2-BD59-A6C34878D82A}">
                    <a16:rowId xmlns:a16="http://schemas.microsoft.com/office/drawing/2014/main" val="3627715463"/>
                  </a:ext>
                </a:extLst>
              </a:tr>
              <a:tr h="370840">
                <a:tc>
                  <a:txBody>
                    <a:bodyPr/>
                    <a:lstStyle/>
                    <a:p>
                      <a:r>
                        <a:rPr lang="en-US" dirty="0"/>
                        <a:t>061</a:t>
                      </a:r>
                    </a:p>
                  </a:txBody>
                  <a:tcPr/>
                </a:tc>
                <a:tc>
                  <a:txBody>
                    <a:bodyPr/>
                    <a:lstStyle/>
                    <a:p>
                      <a:r>
                        <a:rPr lang="en-US" dirty="0"/>
                        <a:t>61073010 </a:t>
                      </a:r>
                    </a:p>
                  </a:txBody>
                  <a:tcPr/>
                </a:tc>
                <a:tc>
                  <a:txBody>
                    <a:bodyPr/>
                    <a:lstStyle/>
                    <a:p>
                      <a:r>
                        <a:rPr lang="en-US" dirty="0"/>
                        <a:t>Fitzgerald</a:t>
                      </a:r>
                    </a:p>
                  </a:txBody>
                  <a:tcPr/>
                </a:tc>
                <a:tc>
                  <a:txBody>
                    <a:bodyPr/>
                    <a:lstStyle/>
                    <a:p>
                      <a:r>
                        <a:rPr lang="en-US" dirty="0"/>
                        <a:t>John</a:t>
                      </a:r>
                    </a:p>
                  </a:txBody>
                  <a:tcPr/>
                </a:tc>
                <a:tc>
                  <a:txBody>
                    <a:bodyPr/>
                    <a:lstStyle/>
                    <a:p>
                      <a:r>
                        <a:rPr lang="en-US" dirty="0"/>
                        <a:t>D</a:t>
                      </a:r>
                    </a:p>
                  </a:txBody>
                  <a:tcPr/>
                </a:tc>
                <a:tc>
                  <a:txBody>
                    <a:bodyPr/>
                    <a:lstStyle/>
                    <a:p>
                      <a:r>
                        <a:rPr lang="en-US" dirty="0"/>
                        <a:t>3956</a:t>
                      </a:r>
                    </a:p>
                  </a:txBody>
                  <a:tcPr/>
                </a:tc>
                <a:tc>
                  <a:txBody>
                    <a:bodyPr/>
                    <a:lstStyle/>
                    <a:p>
                      <a:r>
                        <a:rPr lang="en-US" dirty="0"/>
                        <a:t>10</a:t>
                      </a:r>
                    </a:p>
                  </a:txBody>
                  <a:tcPr/>
                </a:tc>
                <a:tc>
                  <a:txBody>
                    <a:bodyPr/>
                    <a:lstStyle/>
                    <a:p>
                      <a:r>
                        <a:rPr lang="en-US" dirty="0"/>
                        <a:t>59</a:t>
                      </a:r>
                    </a:p>
                  </a:txBody>
                  <a:tcPr/>
                </a:tc>
                <a:tc>
                  <a:txBody>
                    <a:bodyPr/>
                    <a:lstStyle/>
                    <a:p>
                      <a:r>
                        <a:rPr lang="en-US" dirty="0"/>
                        <a:t>2795</a:t>
                      </a:r>
                    </a:p>
                  </a:txBody>
                  <a:tcPr/>
                </a:tc>
                <a:extLst>
                  <a:ext uri="{0D108BD9-81ED-4DB2-BD59-A6C34878D82A}">
                    <a16:rowId xmlns:a16="http://schemas.microsoft.com/office/drawing/2014/main" val="797926793"/>
                  </a:ext>
                </a:extLst>
              </a:tr>
              <a:tr h="370840">
                <a:tc>
                  <a:txBody>
                    <a:bodyPr/>
                    <a:lstStyle/>
                    <a:p>
                      <a:r>
                        <a:rPr lang="en-US" dirty="0"/>
                        <a:t>061</a:t>
                      </a:r>
                    </a:p>
                  </a:txBody>
                  <a:tcPr/>
                </a:tc>
                <a:tc>
                  <a:txBody>
                    <a:bodyPr/>
                    <a:lstStyle/>
                    <a:p>
                      <a:r>
                        <a:rPr lang="en-US"/>
                        <a:t>61076130 </a:t>
                      </a:r>
                      <a:endParaRPr lang="en-US" dirty="0"/>
                    </a:p>
                  </a:txBody>
                  <a:tcPr/>
                </a:tc>
                <a:tc>
                  <a:txBody>
                    <a:bodyPr/>
                    <a:lstStyle/>
                    <a:p>
                      <a:r>
                        <a:rPr lang="en-US"/>
                        <a:t>Mann</a:t>
                      </a:r>
                      <a:endParaRPr lang="en-US" dirty="0"/>
                    </a:p>
                  </a:txBody>
                  <a:tcPr/>
                </a:tc>
                <a:tc>
                  <a:txBody>
                    <a:bodyPr/>
                    <a:lstStyle/>
                    <a:p>
                      <a:r>
                        <a:rPr lang="en-US"/>
                        <a:t>James</a:t>
                      </a:r>
                      <a:endParaRPr lang="en-US" dirty="0"/>
                    </a:p>
                  </a:txBody>
                  <a:tcPr/>
                </a:tc>
                <a:tc>
                  <a:txBody>
                    <a:bodyPr/>
                    <a:lstStyle/>
                    <a:p>
                      <a:r>
                        <a:rPr lang="en-US" dirty="0"/>
                        <a:t>R</a:t>
                      </a:r>
                    </a:p>
                  </a:txBody>
                  <a:tcPr/>
                </a:tc>
                <a:tc>
                  <a:txBody>
                    <a:bodyPr/>
                    <a:lstStyle/>
                    <a:p>
                      <a:r>
                        <a:rPr lang="en-US" dirty="0"/>
                        <a:t>14616</a:t>
                      </a:r>
                    </a:p>
                  </a:txBody>
                  <a:tcPr/>
                </a:tc>
                <a:tc>
                  <a:txBody>
                    <a:bodyPr/>
                    <a:lstStyle/>
                    <a:p>
                      <a:r>
                        <a:rPr lang="en-US" dirty="0"/>
                        <a:t>10</a:t>
                      </a:r>
                    </a:p>
                  </a:txBody>
                  <a:tcPr/>
                </a:tc>
                <a:tc>
                  <a:txBody>
                    <a:bodyPr/>
                    <a:lstStyle/>
                    <a:p>
                      <a:r>
                        <a:rPr lang="en-US" dirty="0"/>
                        <a:t>42</a:t>
                      </a:r>
                    </a:p>
                  </a:txBody>
                  <a:tcPr/>
                </a:tc>
                <a:tc>
                  <a:txBody>
                    <a:bodyPr/>
                    <a:lstStyle/>
                    <a:p>
                      <a:r>
                        <a:rPr lang="en-US" dirty="0"/>
                        <a:t>3497</a:t>
                      </a:r>
                    </a:p>
                  </a:txBody>
                  <a:tcPr/>
                </a:tc>
                <a:extLst>
                  <a:ext uri="{0D108BD9-81ED-4DB2-BD59-A6C34878D82A}">
                    <a16:rowId xmlns:a16="http://schemas.microsoft.com/office/drawing/2014/main" val="3073671808"/>
                  </a:ext>
                </a:extLst>
              </a:tr>
              <a:tr h="370840">
                <a:tc>
                  <a:txBody>
                    <a:bodyPr/>
                    <a:lstStyle/>
                    <a:p>
                      <a:r>
                        <a:rPr lang="en-US" dirty="0"/>
                        <a:t>061</a:t>
                      </a:r>
                    </a:p>
                  </a:txBody>
                  <a:tcPr/>
                </a:tc>
                <a:tc>
                  <a:txBody>
                    <a:bodyPr/>
                    <a:lstStyle/>
                    <a:p>
                      <a:r>
                        <a:rPr lang="en-US" dirty="0"/>
                        <a:t>61065121 </a:t>
                      </a:r>
                    </a:p>
                  </a:txBody>
                  <a:tcPr/>
                </a:tc>
                <a:tc>
                  <a:txBody>
                    <a:bodyPr/>
                    <a:lstStyle/>
                    <a:p>
                      <a:r>
                        <a:rPr lang="en-US" dirty="0"/>
                        <a:t>Aldrich</a:t>
                      </a:r>
                    </a:p>
                  </a:txBody>
                  <a:tcPr/>
                </a:tc>
                <a:tc>
                  <a:txBody>
                    <a:bodyPr/>
                    <a:lstStyle/>
                    <a:p>
                      <a:r>
                        <a:rPr lang="en-US" dirty="0"/>
                        <a:t>Nelson</a:t>
                      </a:r>
                    </a:p>
                  </a:txBody>
                  <a:tcPr/>
                </a:tc>
                <a:tc>
                  <a:txBody>
                    <a:bodyPr/>
                    <a:lstStyle/>
                    <a:p>
                      <a:r>
                        <a:rPr lang="en-US" dirty="0"/>
                        <a:t>R</a:t>
                      </a:r>
                    </a:p>
                  </a:txBody>
                  <a:tcPr/>
                </a:tc>
                <a:tc>
                  <a:txBody>
                    <a:bodyPr/>
                    <a:lstStyle/>
                    <a:p>
                      <a:r>
                        <a:rPr lang="en-US" dirty="0"/>
                        <a:t>7944</a:t>
                      </a:r>
                    </a:p>
                  </a:txBody>
                  <a:tcPr/>
                </a:tc>
                <a:tc>
                  <a:txBody>
                    <a:bodyPr/>
                    <a:lstStyle/>
                    <a:p>
                      <a:r>
                        <a:rPr lang="en-US" dirty="0"/>
                        <a:t>10</a:t>
                      </a:r>
                    </a:p>
                  </a:txBody>
                  <a:tcPr/>
                </a:tc>
                <a:tc>
                  <a:txBody>
                    <a:bodyPr/>
                    <a:lstStyle/>
                    <a:p>
                      <a:r>
                        <a:rPr lang="en-US" dirty="0"/>
                        <a:t>35</a:t>
                      </a:r>
                    </a:p>
                  </a:txBody>
                  <a:tcPr/>
                </a:tc>
                <a:tc>
                  <a:txBody>
                    <a:bodyPr/>
                    <a:lstStyle/>
                    <a:p>
                      <a:r>
                        <a:rPr lang="en-US" dirty="0"/>
                        <a:t>3956</a:t>
                      </a:r>
                    </a:p>
                  </a:txBody>
                  <a:tcPr/>
                </a:tc>
                <a:extLst>
                  <a:ext uri="{0D108BD9-81ED-4DB2-BD59-A6C34878D82A}">
                    <a16:rowId xmlns:a16="http://schemas.microsoft.com/office/drawing/2014/main" val="1764130916"/>
                  </a:ext>
                </a:extLst>
              </a:tr>
            </a:tbl>
          </a:graphicData>
        </a:graphic>
      </p:graphicFrame>
      <p:sp>
        <p:nvSpPr>
          <p:cNvPr id="5" name="Rectangle 4">
            <a:extLst>
              <a:ext uri="{FF2B5EF4-FFF2-40B4-BE49-F238E27FC236}">
                <a16:creationId xmlns:a16="http://schemas.microsoft.com/office/drawing/2014/main" id="{6EC83C25-74CE-4048-B070-3FC388A613DB}"/>
              </a:ext>
            </a:extLst>
          </p:cNvPr>
          <p:cNvSpPr/>
          <p:nvPr/>
        </p:nvSpPr>
        <p:spPr>
          <a:xfrm>
            <a:off x="838200" y="5846544"/>
            <a:ext cx="6096000" cy="646331"/>
          </a:xfrm>
          <a:prstGeom prst="rect">
            <a:avLst/>
          </a:prstGeom>
        </p:spPr>
        <p:txBody>
          <a:bodyPr>
            <a:spAutoFit/>
          </a:bodyPr>
          <a:lstStyle/>
          <a:p>
            <a:r>
              <a:rPr lang="en-US" dirty="0"/>
              <a:t>session 111 </a:t>
            </a:r>
            <a:r>
              <a:rPr lang="en-US" dirty="0" err="1"/>
              <a:t>num_examples</a:t>
            </a:r>
            <a:r>
              <a:rPr lang="en-US" dirty="0"/>
              <a:t>: 7392</a:t>
            </a:r>
          </a:p>
          <a:p>
            <a:r>
              <a:rPr lang="en-US" dirty="0"/>
              <a:t>session 061 </a:t>
            </a:r>
            <a:r>
              <a:rPr lang="en-US" dirty="0" err="1"/>
              <a:t>num_examples</a:t>
            </a:r>
            <a:r>
              <a:rPr lang="en-US" dirty="0"/>
              <a:t>: 20438</a:t>
            </a:r>
          </a:p>
        </p:txBody>
      </p:sp>
    </p:spTree>
    <p:extLst>
      <p:ext uri="{BB962C8B-B14F-4D97-AF65-F5344CB8AC3E}">
        <p14:creationId xmlns:p14="http://schemas.microsoft.com/office/powerpoint/2010/main" val="3812028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817A-EA08-430A-B28C-75D937596CDB}"/>
              </a:ext>
            </a:extLst>
          </p:cNvPr>
          <p:cNvSpPr>
            <a:spLocks noGrp="1"/>
          </p:cNvSpPr>
          <p:nvPr>
            <p:ph type="title"/>
          </p:nvPr>
        </p:nvSpPr>
        <p:spPr>
          <a:xfrm>
            <a:off x="838200" y="365126"/>
            <a:ext cx="10515600" cy="742222"/>
          </a:xfrm>
        </p:spPr>
        <p:txBody>
          <a:bodyPr>
            <a:normAutofit/>
          </a:bodyPr>
          <a:lstStyle/>
          <a:p>
            <a:r>
              <a:rPr lang="en-US" dirty="0"/>
              <a:t>congress generation Session 061</a:t>
            </a:r>
          </a:p>
        </p:txBody>
      </p:sp>
      <p:sp>
        <p:nvSpPr>
          <p:cNvPr id="5" name="TextBox 4">
            <a:extLst>
              <a:ext uri="{FF2B5EF4-FFF2-40B4-BE49-F238E27FC236}">
                <a16:creationId xmlns:a16="http://schemas.microsoft.com/office/drawing/2014/main" id="{0D045B2E-816C-4AA0-9D54-E4913FBC62D3}"/>
              </a:ext>
            </a:extLst>
          </p:cNvPr>
          <p:cNvSpPr txBox="1"/>
          <p:nvPr/>
        </p:nvSpPr>
        <p:spPr>
          <a:xfrm>
            <a:off x="838200" y="1216891"/>
            <a:ext cx="10515600" cy="892552"/>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Checkpoint-400</a:t>
            </a:r>
          </a:p>
          <a:p>
            <a:r>
              <a:rPr lang="en-US" sz="1400" dirty="0"/>
              <a:t>&lt;|</a:t>
            </a:r>
            <a:r>
              <a:rPr lang="en-US" sz="1400" dirty="0" err="1"/>
              <a:t>beginauthors</a:t>
            </a:r>
            <a:r>
              <a:rPr lang="en-US" sz="1400" dirty="0"/>
              <a:t>|&gt; 61076130 &lt;|</a:t>
            </a:r>
            <a:r>
              <a:rPr lang="en-US" sz="1400" dirty="0" err="1"/>
              <a:t>endofauthors</a:t>
            </a:r>
            <a:r>
              <a:rPr lang="en-US" sz="1400" dirty="0"/>
              <a:t>|&gt;» that does not imply that there would be time for the committee to go on discussing abolition. for which the audience would have been very thankful to the  from </a:t>
            </a:r>
            <a:r>
              <a:rPr lang="en-US" sz="1400" dirty="0" err="1"/>
              <a:t>samuela</a:t>
            </a:r>
            <a:r>
              <a:rPr lang="en-US" sz="1400" dirty="0"/>
              <a:t>. &lt;|</a:t>
            </a:r>
            <a:r>
              <a:rPr lang="en-US" sz="1400" dirty="0" err="1"/>
              <a:t>endofspeech</a:t>
            </a:r>
            <a:r>
              <a:rPr lang="en-US" sz="1400" dirty="0"/>
              <a:t>|&gt;</a:t>
            </a:r>
          </a:p>
        </p:txBody>
      </p:sp>
      <p:sp>
        <p:nvSpPr>
          <p:cNvPr id="7" name="TextBox 6">
            <a:extLst>
              <a:ext uri="{FF2B5EF4-FFF2-40B4-BE49-F238E27FC236}">
                <a16:creationId xmlns:a16="http://schemas.microsoft.com/office/drawing/2014/main" id="{4A0941BD-49CD-45FB-8AFA-A9D72CF003E6}"/>
              </a:ext>
            </a:extLst>
          </p:cNvPr>
          <p:cNvSpPr txBox="1"/>
          <p:nvPr/>
        </p:nvSpPr>
        <p:spPr>
          <a:xfrm>
            <a:off x="838200" y="2355296"/>
            <a:ext cx="10515600" cy="1754326"/>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Checkpoint-2000</a:t>
            </a:r>
          </a:p>
          <a:p>
            <a:r>
              <a:rPr lang="en-US" sz="1400" dirty="0"/>
              <a:t>&lt;|</a:t>
            </a:r>
            <a:r>
              <a:rPr lang="en-US" sz="1400" dirty="0" err="1"/>
              <a:t>beginauthors</a:t>
            </a:r>
            <a:r>
              <a:rPr lang="en-US" sz="1400" dirty="0"/>
              <a:t>|&gt; 61076130 &lt;|</a:t>
            </a:r>
            <a:r>
              <a:rPr lang="en-US" sz="1400" dirty="0" err="1"/>
              <a:t>endofauthors</a:t>
            </a:r>
            <a:r>
              <a:rPr lang="en-US" sz="1400" dirty="0"/>
              <a:t>|&gt; I demand the following question:   in  it is made my question. where the reading has been carried in the amendments to the amendments to which </a:t>
            </a:r>
            <a:r>
              <a:rPr lang="en-US" sz="1400" dirty="0" err="1"/>
              <a:t>i</a:t>
            </a:r>
            <a:r>
              <a:rPr lang="en-US" sz="1400" dirty="0"/>
              <a:t> consent. </a:t>
            </a:r>
            <a:r>
              <a:rPr lang="en-US" sz="1400" dirty="0" err="1"/>
              <a:t>i</a:t>
            </a:r>
            <a:r>
              <a:rPr lang="en-US" sz="1400" dirty="0"/>
              <a:t> have stated something of what has been done to pay the debt accumulated after in line 9. and </a:t>
            </a:r>
            <a:r>
              <a:rPr lang="en-US" sz="1400" dirty="0" err="1"/>
              <a:t>i</a:t>
            </a:r>
            <a:r>
              <a:rPr lang="en-US" sz="1400" dirty="0"/>
              <a:t> stated in this bill that one of the payment for salaries and benefits. which is borne out of the annual appropriation provided for by the proviso. or the debt can be collected without any provision given by law. but after the appropriation is deposited in the account. from which money is collected as required and obtained by the appropriation. those expenses. but as owing, are eliminated. </a:t>
            </a:r>
            <a:r>
              <a:rPr lang="en-US" sz="1400" dirty="0" err="1"/>
              <a:t>i</a:t>
            </a:r>
            <a:r>
              <a:rPr lang="en-US" sz="1400" dirty="0"/>
              <a:t>  objection to them at all. &lt;|</a:t>
            </a:r>
            <a:r>
              <a:rPr lang="en-US" sz="1400" dirty="0" err="1"/>
              <a:t>endofspeech</a:t>
            </a:r>
            <a:r>
              <a:rPr lang="en-US" sz="1400" dirty="0"/>
              <a:t>|&gt; </a:t>
            </a:r>
          </a:p>
        </p:txBody>
      </p:sp>
      <p:sp>
        <p:nvSpPr>
          <p:cNvPr id="8" name="TextBox 7">
            <a:extLst>
              <a:ext uri="{FF2B5EF4-FFF2-40B4-BE49-F238E27FC236}">
                <a16:creationId xmlns:a16="http://schemas.microsoft.com/office/drawing/2014/main" id="{51616A95-4E31-4638-8578-E2FFDF14F92C}"/>
              </a:ext>
            </a:extLst>
          </p:cNvPr>
          <p:cNvSpPr txBox="1"/>
          <p:nvPr/>
        </p:nvSpPr>
        <p:spPr>
          <a:xfrm>
            <a:off x="838200" y="4355475"/>
            <a:ext cx="10515600" cy="892552"/>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Checkpoint-4000</a:t>
            </a:r>
          </a:p>
          <a:p>
            <a:r>
              <a:rPr lang="en-US" sz="1400" dirty="0"/>
              <a:t>&lt;|</a:t>
            </a:r>
            <a:r>
              <a:rPr lang="en-US" sz="1400" dirty="0" err="1"/>
              <a:t>beginauthors</a:t>
            </a:r>
            <a:r>
              <a:rPr lang="en-US" sz="1400" dirty="0"/>
              <a:t>|&gt; 61076130 &lt;|</a:t>
            </a:r>
            <a:r>
              <a:rPr lang="en-US" sz="1400" dirty="0" err="1"/>
              <a:t>endofauthors</a:t>
            </a:r>
            <a:r>
              <a:rPr lang="en-US" sz="1400" dirty="0"/>
              <a:t>|&gt; 15.100.000 &lt;/. are there any parties in the district of </a:t>
            </a:r>
            <a:r>
              <a:rPr lang="en-US" sz="1400" dirty="0" err="1"/>
              <a:t>columbia</a:t>
            </a:r>
            <a:r>
              <a:rPr lang="en-US" sz="1400" dirty="0"/>
              <a:t> who had any difficulty in educating the </a:t>
            </a:r>
            <a:r>
              <a:rPr lang="en-US" sz="1400" dirty="0" err="1"/>
              <a:t>chicago</a:t>
            </a:r>
            <a:r>
              <a:rPr lang="en-US" sz="1400" dirty="0"/>
              <a:t> street people? &lt;|</a:t>
            </a:r>
            <a:r>
              <a:rPr lang="en-US" sz="1400" dirty="0" err="1"/>
              <a:t>endofspeech</a:t>
            </a:r>
            <a:r>
              <a:rPr lang="en-US" sz="1400" dirty="0"/>
              <a:t>|&gt;</a:t>
            </a:r>
          </a:p>
        </p:txBody>
      </p:sp>
      <p:sp>
        <p:nvSpPr>
          <p:cNvPr id="6" name="TextBox 5">
            <a:extLst>
              <a:ext uri="{FF2B5EF4-FFF2-40B4-BE49-F238E27FC236}">
                <a16:creationId xmlns:a16="http://schemas.microsoft.com/office/drawing/2014/main" id="{42A9586A-FBF4-4A9D-9B96-7A71DC7C5C86}"/>
              </a:ext>
            </a:extLst>
          </p:cNvPr>
          <p:cNvSpPr txBox="1"/>
          <p:nvPr/>
        </p:nvSpPr>
        <p:spPr>
          <a:xfrm>
            <a:off x="838200" y="5493880"/>
            <a:ext cx="10515600" cy="677108"/>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Checkpoint-6000</a:t>
            </a:r>
          </a:p>
          <a:p>
            <a:r>
              <a:rPr lang="en-US" sz="1400" dirty="0"/>
              <a:t>&lt;|</a:t>
            </a:r>
            <a:r>
              <a:rPr lang="en-US" sz="1400" dirty="0" err="1"/>
              <a:t>beginauthors</a:t>
            </a:r>
            <a:r>
              <a:rPr lang="en-US" sz="1400" dirty="0"/>
              <a:t>|&gt; 61076130 &lt;|</a:t>
            </a:r>
            <a:r>
              <a:rPr lang="en-US" sz="1400" dirty="0" err="1"/>
              <a:t>endofauthors</a:t>
            </a:r>
            <a:r>
              <a:rPr lang="en-US" sz="1400" dirty="0"/>
              <a:t>|&gt; </a:t>
            </a:r>
            <a:r>
              <a:rPr lang="en-US" sz="1400" dirty="0" err="1"/>
              <a:t>i</a:t>
            </a:r>
            <a:r>
              <a:rPr lang="en-US" sz="1400" dirty="0"/>
              <a:t> at last have a revised. or improved. copy of the bill. &lt;|</a:t>
            </a:r>
            <a:r>
              <a:rPr lang="en-US" sz="1400" dirty="0" err="1"/>
              <a:t>endofspeech</a:t>
            </a:r>
            <a:r>
              <a:rPr lang="en-US" sz="1400" dirty="0"/>
              <a:t>|&gt;</a:t>
            </a:r>
          </a:p>
        </p:txBody>
      </p:sp>
    </p:spTree>
    <p:extLst>
      <p:ext uri="{BB962C8B-B14F-4D97-AF65-F5344CB8AC3E}">
        <p14:creationId xmlns:p14="http://schemas.microsoft.com/office/powerpoint/2010/main" val="4266743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817A-EA08-430A-B28C-75D937596CDB}"/>
              </a:ext>
            </a:extLst>
          </p:cNvPr>
          <p:cNvSpPr>
            <a:spLocks noGrp="1"/>
          </p:cNvSpPr>
          <p:nvPr>
            <p:ph type="title"/>
          </p:nvPr>
        </p:nvSpPr>
        <p:spPr>
          <a:xfrm>
            <a:off x="838200" y="365126"/>
            <a:ext cx="10515600" cy="742222"/>
          </a:xfrm>
        </p:spPr>
        <p:txBody>
          <a:bodyPr>
            <a:normAutofit/>
          </a:bodyPr>
          <a:lstStyle/>
          <a:p>
            <a:r>
              <a:rPr lang="en-US" dirty="0"/>
              <a:t>congress generation Session 111</a:t>
            </a:r>
          </a:p>
        </p:txBody>
      </p:sp>
      <p:sp>
        <p:nvSpPr>
          <p:cNvPr id="5" name="TextBox 4">
            <a:extLst>
              <a:ext uri="{FF2B5EF4-FFF2-40B4-BE49-F238E27FC236}">
                <a16:creationId xmlns:a16="http://schemas.microsoft.com/office/drawing/2014/main" id="{0D045B2E-816C-4AA0-9D54-E4913FBC62D3}"/>
              </a:ext>
            </a:extLst>
          </p:cNvPr>
          <p:cNvSpPr txBox="1"/>
          <p:nvPr/>
        </p:nvSpPr>
        <p:spPr>
          <a:xfrm>
            <a:off x="838200" y="1214582"/>
            <a:ext cx="10515600" cy="677108"/>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Checkpoint-400</a:t>
            </a:r>
          </a:p>
          <a:p>
            <a:r>
              <a:rPr lang="en-US" sz="1400" dirty="0"/>
              <a:t>&lt;|</a:t>
            </a:r>
            <a:r>
              <a:rPr lang="en-US" sz="1400" dirty="0" err="1"/>
              <a:t>beginauthors</a:t>
            </a:r>
            <a:r>
              <a:rPr lang="en-US" sz="1400" dirty="0"/>
              <a:t>|&gt; 111120391 &lt;|</a:t>
            </a:r>
            <a:r>
              <a:rPr lang="en-US" sz="1400" dirty="0" err="1"/>
              <a:t>endofauthors</a:t>
            </a:r>
            <a:r>
              <a:rPr lang="en-US" sz="1400" dirty="0"/>
              <a:t>|&gt; hi there. </a:t>
            </a:r>
            <a:r>
              <a:rPr lang="en-US" sz="1400" dirty="0" err="1"/>
              <a:t>i</a:t>
            </a:r>
            <a:r>
              <a:rPr lang="en-US" sz="1400" dirty="0"/>
              <a:t> will be taking the liberty to ask there to be no further reading. &lt;|</a:t>
            </a:r>
            <a:r>
              <a:rPr lang="en-US" sz="1400" dirty="0" err="1"/>
              <a:t>endofspeech</a:t>
            </a:r>
            <a:r>
              <a:rPr lang="en-US" sz="1400" dirty="0"/>
              <a:t>|&gt; </a:t>
            </a:r>
          </a:p>
        </p:txBody>
      </p:sp>
      <p:sp>
        <p:nvSpPr>
          <p:cNvPr id="7" name="TextBox 6">
            <a:extLst>
              <a:ext uri="{FF2B5EF4-FFF2-40B4-BE49-F238E27FC236}">
                <a16:creationId xmlns:a16="http://schemas.microsoft.com/office/drawing/2014/main" id="{4A0941BD-49CD-45FB-8AFA-A9D72CF003E6}"/>
              </a:ext>
            </a:extLst>
          </p:cNvPr>
          <p:cNvSpPr txBox="1"/>
          <p:nvPr/>
        </p:nvSpPr>
        <p:spPr>
          <a:xfrm>
            <a:off x="838200" y="1893999"/>
            <a:ext cx="10515600" cy="1538883"/>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Checkpoint-2000</a:t>
            </a:r>
          </a:p>
          <a:p>
            <a:r>
              <a:rPr lang="en-US" sz="1400" dirty="0"/>
              <a:t>&lt;|</a:t>
            </a:r>
            <a:r>
              <a:rPr lang="en-US" sz="1400" dirty="0" err="1"/>
              <a:t>beginauthors</a:t>
            </a:r>
            <a:r>
              <a:rPr lang="en-US" sz="1400" dirty="0"/>
              <a:t>|&gt; 111120391 &lt;|</a:t>
            </a:r>
            <a:r>
              <a:rPr lang="en-US" sz="1400" dirty="0" err="1"/>
              <a:t>endofauthors</a:t>
            </a:r>
            <a:r>
              <a:rPr lang="en-US" sz="1400" dirty="0"/>
              <a:t>|&gt; now. if </a:t>
            </a:r>
            <a:r>
              <a:rPr lang="en-US" sz="1400" dirty="0" err="1"/>
              <a:t>youre</a:t>
            </a:r>
            <a:r>
              <a:rPr lang="en-US" sz="1400" dirty="0"/>
              <a:t> curious. </a:t>
            </a:r>
            <a:r>
              <a:rPr lang="en-US" sz="1400" dirty="0" err="1"/>
              <a:t>youre</a:t>
            </a:r>
            <a:r>
              <a:rPr lang="en-US" sz="1400" dirty="0"/>
              <a:t> read all the evidence on the ground and the evidence on the ground is overwhelming. to my knowledge. the agreement has never been negotiated. it is clear that </a:t>
            </a:r>
            <a:r>
              <a:rPr lang="en-US" sz="1400" dirty="0" err="1"/>
              <a:t>i</a:t>
            </a:r>
            <a:r>
              <a:rPr lang="en-US" sz="1400" dirty="0"/>
              <a:t> will try to prevail on this issue. </a:t>
            </a:r>
            <a:r>
              <a:rPr lang="en-US" sz="1400" dirty="0" err="1"/>
              <a:t>i</a:t>
            </a:r>
            <a:r>
              <a:rPr lang="en-US" sz="1400" dirty="0"/>
              <a:t> am not going to stay here. though. so we have a long </a:t>
            </a:r>
            <a:r>
              <a:rPr lang="en-US" sz="1400" dirty="0" err="1"/>
              <a:t>sallie</a:t>
            </a:r>
            <a:r>
              <a:rPr lang="en-US" sz="1400" dirty="0"/>
              <a:t> rule that basically prohibits </a:t>
            </a:r>
            <a:r>
              <a:rPr lang="en-US" sz="1400" dirty="0" err="1"/>
              <a:t>sidebarring</a:t>
            </a:r>
            <a:r>
              <a:rPr lang="en-US" sz="1400" dirty="0"/>
              <a:t> </a:t>
            </a:r>
            <a:r>
              <a:rPr lang="en-US" sz="1400" dirty="0" err="1"/>
              <a:t>monday</a:t>
            </a:r>
            <a:r>
              <a:rPr lang="en-US" sz="1400" dirty="0"/>
              <a:t>. the consent decision will be final. the majority will appoint the next justice. and we can work this out. </a:t>
            </a:r>
            <a:r>
              <a:rPr lang="en-US" sz="1400" dirty="0" err="1"/>
              <a:t>i</a:t>
            </a:r>
            <a:r>
              <a:rPr lang="en-US" sz="1400" dirty="0"/>
              <a:t> think we are a couple of minutes done on that one. it is very important for us to have that one together. &lt;|</a:t>
            </a:r>
            <a:r>
              <a:rPr lang="en-US" sz="1400" dirty="0" err="1"/>
              <a:t>endofspeech</a:t>
            </a:r>
            <a:r>
              <a:rPr lang="en-US" sz="1400" dirty="0"/>
              <a:t>|&gt;</a:t>
            </a:r>
          </a:p>
        </p:txBody>
      </p:sp>
      <p:sp>
        <p:nvSpPr>
          <p:cNvPr id="8" name="TextBox 7">
            <a:extLst>
              <a:ext uri="{FF2B5EF4-FFF2-40B4-BE49-F238E27FC236}">
                <a16:creationId xmlns:a16="http://schemas.microsoft.com/office/drawing/2014/main" id="{51616A95-4E31-4638-8578-E2FFDF14F92C}"/>
              </a:ext>
            </a:extLst>
          </p:cNvPr>
          <p:cNvSpPr txBox="1"/>
          <p:nvPr/>
        </p:nvSpPr>
        <p:spPr>
          <a:xfrm>
            <a:off x="838200" y="3429000"/>
            <a:ext cx="10515600" cy="1538883"/>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Checkpoint-4000</a:t>
            </a:r>
          </a:p>
          <a:p>
            <a:r>
              <a:rPr lang="en-US" sz="1400" dirty="0"/>
              <a:t>&lt;|</a:t>
            </a:r>
            <a:r>
              <a:rPr lang="en-US" sz="1400" dirty="0" err="1"/>
              <a:t>beginauthors</a:t>
            </a:r>
            <a:r>
              <a:rPr lang="en-US" sz="1400" dirty="0"/>
              <a:t>|&gt; 111120391 &lt;|</a:t>
            </a:r>
            <a:r>
              <a:rPr lang="en-US" sz="1400" dirty="0" err="1"/>
              <a:t>endofauthors</a:t>
            </a:r>
            <a:r>
              <a:rPr lang="en-US" sz="1400" dirty="0"/>
              <a:t>|&gt; </a:t>
            </a:r>
            <a:r>
              <a:rPr lang="en-US" sz="1400" dirty="0" err="1"/>
              <a:t>i</a:t>
            </a:r>
            <a:r>
              <a:rPr lang="en-US" sz="1400" dirty="0"/>
              <a:t> have been with the republican  for 7 years. it is my personal opinion that the statement that was sent is misleading. the author has been in contact with several republican senators and has been informed of my statement. for instance. </a:t>
            </a:r>
            <a:r>
              <a:rPr lang="en-US" sz="1400" dirty="0" err="1"/>
              <a:t>i</a:t>
            </a:r>
            <a:r>
              <a:rPr lang="en-US" sz="1400" dirty="0"/>
              <a:t> just sent an email to the republican leader at the beginning of this month. the  of the armed services committee wrote it on </a:t>
            </a:r>
            <a:r>
              <a:rPr lang="en-US" sz="1400" dirty="0" err="1"/>
              <a:t>june</a:t>
            </a:r>
            <a:r>
              <a:rPr lang="en-US" sz="1400" dirty="0"/>
              <a:t> 4. he is asking for its first reading. (…) it would take 5 hours to actually vote on the amendment. </a:t>
            </a:r>
            <a:r>
              <a:rPr lang="en-US" sz="1400" dirty="0" err="1"/>
              <a:t>i</a:t>
            </a:r>
            <a:r>
              <a:rPr lang="en-US" sz="1400" dirty="0"/>
              <a:t> am giving my own opinion. this was written by my friend from </a:t>
            </a:r>
            <a:r>
              <a:rPr lang="en-US" sz="1400" dirty="0" err="1"/>
              <a:t>illinois</a:t>
            </a:r>
            <a:r>
              <a:rPr lang="en-US" sz="1400" dirty="0"/>
              <a:t>. he indicated that. following this soothing statement and the amendment. that. in</a:t>
            </a:r>
          </a:p>
        </p:txBody>
      </p:sp>
      <p:sp>
        <p:nvSpPr>
          <p:cNvPr id="6" name="TextBox 5">
            <a:extLst>
              <a:ext uri="{FF2B5EF4-FFF2-40B4-BE49-F238E27FC236}">
                <a16:creationId xmlns:a16="http://schemas.microsoft.com/office/drawing/2014/main" id="{42A9586A-FBF4-4A9D-9B96-7A71DC7C5C86}"/>
              </a:ext>
            </a:extLst>
          </p:cNvPr>
          <p:cNvSpPr txBox="1"/>
          <p:nvPr/>
        </p:nvSpPr>
        <p:spPr>
          <a:xfrm>
            <a:off x="838200" y="4967883"/>
            <a:ext cx="10515600" cy="1754326"/>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Checkpoint-6000</a:t>
            </a:r>
          </a:p>
          <a:p>
            <a:r>
              <a:rPr lang="en-US" sz="1400" dirty="0"/>
              <a:t>&lt;|</a:t>
            </a:r>
            <a:r>
              <a:rPr lang="en-US" sz="1400" dirty="0" err="1"/>
              <a:t>beginauthors</a:t>
            </a:r>
            <a:r>
              <a:rPr lang="en-US" sz="1400" dirty="0"/>
              <a:t>|&gt; 111120391 &lt;|</a:t>
            </a:r>
            <a:r>
              <a:rPr lang="en-US" sz="1400" dirty="0" err="1"/>
              <a:t>endofauthors</a:t>
            </a:r>
            <a:r>
              <a:rPr lang="en-US" sz="1400" dirty="0"/>
              <a:t>|&gt; my only objection to the concurrent resolution is that it does not give us a chance to get to the bill by time this week. we just had a conference call yesterday with representatives from all of these states who have served on committees and committees in s meeting to see if there are anything that they think would be helpful. and the process is getting pretty tedious as they run it. but we are coming up with a bill that is both administratively and </a:t>
            </a:r>
            <a:r>
              <a:rPr lang="en-US" sz="1400" dirty="0" err="1"/>
              <a:t>fiscalarily</a:t>
            </a:r>
            <a:r>
              <a:rPr lang="en-US" sz="1400" dirty="0"/>
              <a:t> important. it is an effort to do things that work. a legislative effort to deal with these problems. and the bill will provide me with a chance to present this caucus or meet with someone who has served on it and reach an agreement on what the bill would be. &lt;|</a:t>
            </a:r>
            <a:r>
              <a:rPr lang="en-US" sz="1400" dirty="0" err="1"/>
              <a:t>endofspeech</a:t>
            </a:r>
            <a:r>
              <a:rPr lang="en-US" sz="1400" dirty="0"/>
              <a:t>|&gt;</a:t>
            </a:r>
          </a:p>
        </p:txBody>
      </p:sp>
    </p:spTree>
    <p:extLst>
      <p:ext uri="{BB962C8B-B14F-4D97-AF65-F5344CB8AC3E}">
        <p14:creationId xmlns:p14="http://schemas.microsoft.com/office/powerpoint/2010/main" val="1252844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1534</TotalTime>
  <Words>1515</Words>
  <Application>Microsoft Office PowerPoint</Application>
  <PresentationFormat>Widescreen</PresentationFormat>
  <Paragraphs>189</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Grover: a new voice – update 3</vt:lpstr>
      <vt:lpstr>Recap</vt:lpstr>
      <vt:lpstr>Training with new parameter</vt:lpstr>
      <vt:lpstr>nytimes generation</vt:lpstr>
      <vt:lpstr>Convergence rate</vt:lpstr>
      <vt:lpstr>Congress session 061 and 111</vt:lpstr>
      <vt:lpstr>Congress session 061 and 111</vt:lpstr>
      <vt:lpstr>congress generation Session 061</vt:lpstr>
      <vt:lpstr>congress generation Session 111</vt:lpstr>
      <vt:lpstr>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Grover: a new voice – update 3</dc:title>
  <dc:creator>Homura</dc:creator>
  <cp:lastModifiedBy>Homura</cp:lastModifiedBy>
  <cp:revision>1</cp:revision>
  <dcterms:created xsi:type="dcterms:W3CDTF">2020-05-06T13:58:24Z</dcterms:created>
  <dcterms:modified xsi:type="dcterms:W3CDTF">2020-05-11T15:56:47Z</dcterms:modified>
</cp:coreProperties>
</file>