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664B1-7667-471A-B60E-94D10249C9F9}" v="23" dt="2020-06-19T16:30:28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mura Nagato" userId="3934d79a7d41eaf5" providerId="LiveId" clId="{E0A664B1-7667-471A-B60E-94D10249C9F9}"/>
    <pc:docChg chg="undo custSel addSld delSld modSld">
      <pc:chgData name="Homura Nagato" userId="3934d79a7d41eaf5" providerId="LiveId" clId="{E0A664B1-7667-471A-B60E-94D10249C9F9}" dt="2020-06-19T16:35:49.675" v="1589" actId="20577"/>
      <pc:docMkLst>
        <pc:docMk/>
      </pc:docMkLst>
      <pc:sldChg chg="del">
        <pc:chgData name="Homura Nagato" userId="3934d79a7d41eaf5" providerId="LiveId" clId="{E0A664B1-7667-471A-B60E-94D10249C9F9}" dt="2020-06-19T15:48:59.416" v="0" actId="47"/>
        <pc:sldMkLst>
          <pc:docMk/>
          <pc:sldMk cId="1696938086" sldId="257"/>
        </pc:sldMkLst>
      </pc:sldChg>
      <pc:sldChg chg="modSp mod">
        <pc:chgData name="Homura Nagato" userId="3934d79a7d41eaf5" providerId="LiveId" clId="{E0A664B1-7667-471A-B60E-94D10249C9F9}" dt="2020-06-19T15:49:11.883" v="1" actId="14100"/>
        <pc:sldMkLst>
          <pc:docMk/>
          <pc:sldMk cId="3241691768" sldId="259"/>
        </pc:sldMkLst>
        <pc:spChg chg="mod">
          <ac:chgData name="Homura Nagato" userId="3934d79a7d41eaf5" providerId="LiveId" clId="{E0A664B1-7667-471A-B60E-94D10249C9F9}" dt="2020-06-19T15:49:11.883" v="1" actId="14100"/>
          <ac:spMkLst>
            <pc:docMk/>
            <pc:sldMk cId="3241691768" sldId="259"/>
            <ac:spMk id="4" creationId="{C0CB185F-6C5B-4286-B5ED-B5189BABD7A4}"/>
          </ac:spMkLst>
        </pc:spChg>
      </pc:sldChg>
      <pc:sldChg chg="modSp mod">
        <pc:chgData name="Homura Nagato" userId="3934d79a7d41eaf5" providerId="LiveId" clId="{E0A664B1-7667-471A-B60E-94D10249C9F9}" dt="2020-06-19T15:53:55.764" v="28" actId="20577"/>
        <pc:sldMkLst>
          <pc:docMk/>
          <pc:sldMk cId="3909701892" sldId="260"/>
        </pc:sldMkLst>
        <pc:spChg chg="mod">
          <ac:chgData name="Homura Nagato" userId="3934d79a7d41eaf5" providerId="LiveId" clId="{E0A664B1-7667-471A-B60E-94D10249C9F9}" dt="2020-06-19T15:53:55.764" v="28" actId="20577"/>
          <ac:spMkLst>
            <pc:docMk/>
            <pc:sldMk cId="3909701892" sldId="260"/>
            <ac:spMk id="2" creationId="{33272C6B-EF20-4977-8EE9-3486EEC1B08B}"/>
          </ac:spMkLst>
        </pc:spChg>
      </pc:sldChg>
      <pc:sldChg chg="modSp mod">
        <pc:chgData name="Homura Nagato" userId="3934d79a7d41eaf5" providerId="LiveId" clId="{E0A664B1-7667-471A-B60E-94D10249C9F9}" dt="2020-06-19T16:33:48.114" v="1579" actId="20577"/>
        <pc:sldMkLst>
          <pc:docMk/>
          <pc:sldMk cId="2401697845" sldId="261"/>
        </pc:sldMkLst>
        <pc:spChg chg="mod">
          <ac:chgData name="Homura Nagato" userId="3934d79a7d41eaf5" providerId="LiveId" clId="{E0A664B1-7667-471A-B60E-94D10249C9F9}" dt="2020-06-19T16:33:48.114" v="1579" actId="20577"/>
          <ac:spMkLst>
            <pc:docMk/>
            <pc:sldMk cId="2401697845" sldId="261"/>
            <ac:spMk id="4" creationId="{C0CB185F-6C5B-4286-B5ED-B5189BABD7A4}"/>
          </ac:spMkLst>
        </pc:spChg>
      </pc:sldChg>
      <pc:sldChg chg="modSp add mod">
        <pc:chgData name="Homura Nagato" userId="3934d79a7d41eaf5" providerId="LiveId" clId="{E0A664B1-7667-471A-B60E-94D10249C9F9}" dt="2020-06-19T15:54:33.566" v="64" actId="20577"/>
        <pc:sldMkLst>
          <pc:docMk/>
          <pc:sldMk cId="2980514251" sldId="263"/>
        </pc:sldMkLst>
        <pc:spChg chg="mod">
          <ac:chgData name="Homura Nagato" userId="3934d79a7d41eaf5" providerId="LiveId" clId="{E0A664B1-7667-471A-B60E-94D10249C9F9}" dt="2020-06-19T15:53:47.822" v="14" actId="20577"/>
          <ac:spMkLst>
            <pc:docMk/>
            <pc:sldMk cId="2980514251" sldId="263"/>
            <ac:spMk id="2" creationId="{33272C6B-EF20-4977-8EE9-3486EEC1B08B}"/>
          </ac:spMkLst>
        </pc:spChg>
        <pc:spChg chg="mod">
          <ac:chgData name="Homura Nagato" userId="3934d79a7d41eaf5" providerId="LiveId" clId="{E0A664B1-7667-471A-B60E-94D10249C9F9}" dt="2020-06-19T15:54:00.020" v="29" actId="1076"/>
          <ac:spMkLst>
            <pc:docMk/>
            <pc:sldMk cId="2980514251" sldId="263"/>
            <ac:spMk id="3" creationId="{A8E7AD77-715B-4A6F-BB02-471A402C1C85}"/>
          </ac:spMkLst>
        </pc:spChg>
        <pc:spChg chg="mod">
          <ac:chgData name="Homura Nagato" userId="3934d79a7d41eaf5" providerId="LiveId" clId="{E0A664B1-7667-471A-B60E-94D10249C9F9}" dt="2020-06-19T15:54:33.566" v="64" actId="20577"/>
          <ac:spMkLst>
            <pc:docMk/>
            <pc:sldMk cId="2980514251" sldId="263"/>
            <ac:spMk id="4" creationId="{C0CB185F-6C5B-4286-B5ED-B5189BABD7A4}"/>
          </ac:spMkLst>
        </pc:spChg>
      </pc:sldChg>
      <pc:sldChg chg="modSp add mod">
        <pc:chgData name="Homura Nagato" userId="3934d79a7d41eaf5" providerId="LiveId" clId="{E0A664B1-7667-471A-B60E-94D10249C9F9}" dt="2020-06-19T16:08:39.505" v="405" actId="14100"/>
        <pc:sldMkLst>
          <pc:docMk/>
          <pc:sldMk cId="1535415394" sldId="264"/>
        </pc:sldMkLst>
        <pc:spChg chg="mod">
          <ac:chgData name="Homura Nagato" userId="3934d79a7d41eaf5" providerId="LiveId" clId="{E0A664B1-7667-471A-B60E-94D10249C9F9}" dt="2020-06-19T16:08:39.505" v="405" actId="14100"/>
          <ac:spMkLst>
            <pc:docMk/>
            <pc:sldMk cId="1535415394" sldId="264"/>
            <ac:spMk id="2" creationId="{33272C6B-EF20-4977-8EE9-3486EEC1B08B}"/>
          </ac:spMkLst>
        </pc:spChg>
        <pc:spChg chg="mod">
          <ac:chgData name="Homura Nagato" userId="3934d79a7d41eaf5" providerId="LiveId" clId="{E0A664B1-7667-471A-B60E-94D10249C9F9}" dt="2020-06-19T15:56:26.281" v="140" actId="14100"/>
          <ac:spMkLst>
            <pc:docMk/>
            <pc:sldMk cId="1535415394" sldId="264"/>
            <ac:spMk id="3" creationId="{A8E7AD77-715B-4A6F-BB02-471A402C1C85}"/>
          </ac:spMkLst>
        </pc:spChg>
        <pc:spChg chg="mod">
          <ac:chgData name="Homura Nagato" userId="3934d79a7d41eaf5" providerId="LiveId" clId="{E0A664B1-7667-471A-B60E-94D10249C9F9}" dt="2020-06-19T15:55:37.398" v="136" actId="5793"/>
          <ac:spMkLst>
            <pc:docMk/>
            <pc:sldMk cId="1535415394" sldId="264"/>
            <ac:spMk id="4" creationId="{C0CB185F-6C5B-4286-B5ED-B5189BABD7A4}"/>
          </ac:spMkLst>
        </pc:spChg>
        <pc:picChg chg="mod">
          <ac:chgData name="Homura Nagato" userId="3934d79a7d41eaf5" providerId="LiveId" clId="{E0A664B1-7667-471A-B60E-94D10249C9F9}" dt="2020-06-19T15:55:07.291" v="84" actId="14826"/>
          <ac:picMkLst>
            <pc:docMk/>
            <pc:sldMk cId="1535415394" sldId="264"/>
            <ac:picMk id="14" creationId="{ED048359-DA87-481E-A941-702EB290E500}"/>
          </ac:picMkLst>
        </pc:picChg>
      </pc:sldChg>
      <pc:sldChg chg="modSp add mod">
        <pc:chgData name="Homura Nagato" userId="3934d79a7d41eaf5" providerId="LiveId" clId="{E0A664B1-7667-471A-B60E-94D10249C9F9}" dt="2020-06-19T16:00:59.671" v="337" actId="20577"/>
        <pc:sldMkLst>
          <pc:docMk/>
          <pc:sldMk cId="1019813831" sldId="265"/>
        </pc:sldMkLst>
        <pc:spChg chg="mod">
          <ac:chgData name="Homura Nagato" userId="3934d79a7d41eaf5" providerId="LiveId" clId="{E0A664B1-7667-471A-B60E-94D10249C9F9}" dt="2020-06-19T15:56:46.645" v="154" actId="20577"/>
          <ac:spMkLst>
            <pc:docMk/>
            <pc:sldMk cId="1019813831" sldId="265"/>
            <ac:spMk id="2" creationId="{33272C6B-EF20-4977-8EE9-3486EEC1B08B}"/>
          </ac:spMkLst>
        </pc:spChg>
        <pc:spChg chg="mod">
          <ac:chgData name="Homura Nagato" userId="3934d79a7d41eaf5" providerId="LiveId" clId="{E0A664B1-7667-471A-B60E-94D10249C9F9}" dt="2020-06-19T15:58:06.217" v="157" actId="14100"/>
          <ac:spMkLst>
            <pc:docMk/>
            <pc:sldMk cId="1019813831" sldId="265"/>
            <ac:spMk id="3" creationId="{A8E7AD77-715B-4A6F-BB02-471A402C1C85}"/>
          </ac:spMkLst>
        </pc:spChg>
        <pc:spChg chg="mod">
          <ac:chgData name="Homura Nagato" userId="3934d79a7d41eaf5" providerId="LiveId" clId="{E0A664B1-7667-471A-B60E-94D10249C9F9}" dt="2020-06-19T16:00:59.671" v="337" actId="20577"/>
          <ac:spMkLst>
            <pc:docMk/>
            <pc:sldMk cId="1019813831" sldId="265"/>
            <ac:spMk id="4" creationId="{C0CB185F-6C5B-4286-B5ED-B5189BABD7A4}"/>
          </ac:spMkLst>
        </pc:spChg>
        <pc:picChg chg="mod">
          <ac:chgData name="Homura Nagato" userId="3934d79a7d41eaf5" providerId="LiveId" clId="{E0A664B1-7667-471A-B60E-94D10249C9F9}" dt="2020-06-19T15:57:59.328" v="155" actId="14826"/>
          <ac:picMkLst>
            <pc:docMk/>
            <pc:sldMk cId="1019813831" sldId="265"/>
            <ac:picMk id="14" creationId="{ED048359-DA87-481E-A941-702EB290E500}"/>
          </ac:picMkLst>
        </pc:picChg>
      </pc:sldChg>
      <pc:sldChg chg="modSp add mod">
        <pc:chgData name="Homura Nagato" userId="3934d79a7d41eaf5" providerId="LiveId" clId="{E0A664B1-7667-471A-B60E-94D10249C9F9}" dt="2020-06-19T16:02:12.347" v="381" actId="20577"/>
        <pc:sldMkLst>
          <pc:docMk/>
          <pc:sldMk cId="262150047" sldId="266"/>
        </pc:sldMkLst>
        <pc:spChg chg="mod">
          <ac:chgData name="Homura Nagato" userId="3934d79a7d41eaf5" providerId="LiveId" clId="{E0A664B1-7667-471A-B60E-94D10249C9F9}" dt="2020-06-19T15:58:57.607" v="275" actId="27636"/>
          <ac:spMkLst>
            <pc:docMk/>
            <pc:sldMk cId="262150047" sldId="266"/>
            <ac:spMk id="2" creationId="{33272C6B-EF20-4977-8EE9-3486EEC1B08B}"/>
          </ac:spMkLst>
        </pc:spChg>
        <pc:spChg chg="mod">
          <ac:chgData name="Homura Nagato" userId="3934d79a7d41eaf5" providerId="LiveId" clId="{E0A664B1-7667-471A-B60E-94D10249C9F9}" dt="2020-06-19T16:01:59.501" v="341" actId="1076"/>
          <ac:spMkLst>
            <pc:docMk/>
            <pc:sldMk cId="262150047" sldId="266"/>
            <ac:spMk id="3" creationId="{A8E7AD77-715B-4A6F-BB02-471A402C1C85}"/>
          </ac:spMkLst>
        </pc:spChg>
        <pc:spChg chg="mod">
          <ac:chgData name="Homura Nagato" userId="3934d79a7d41eaf5" providerId="LiveId" clId="{E0A664B1-7667-471A-B60E-94D10249C9F9}" dt="2020-06-19T16:02:12.347" v="381" actId="20577"/>
          <ac:spMkLst>
            <pc:docMk/>
            <pc:sldMk cId="262150047" sldId="266"/>
            <ac:spMk id="4" creationId="{C0CB185F-6C5B-4286-B5ED-B5189BABD7A4}"/>
          </ac:spMkLst>
        </pc:spChg>
        <pc:picChg chg="mod">
          <ac:chgData name="Homura Nagato" userId="3934d79a7d41eaf5" providerId="LiveId" clId="{E0A664B1-7667-471A-B60E-94D10249C9F9}" dt="2020-06-19T16:01:54.656" v="340" actId="1076"/>
          <ac:picMkLst>
            <pc:docMk/>
            <pc:sldMk cId="262150047" sldId="266"/>
            <ac:picMk id="14" creationId="{ED048359-DA87-481E-A941-702EB290E500}"/>
          </ac:picMkLst>
        </pc:picChg>
      </pc:sldChg>
      <pc:sldChg chg="modSp add mod">
        <pc:chgData name="Homura Nagato" userId="3934d79a7d41eaf5" providerId="LiveId" clId="{E0A664B1-7667-471A-B60E-94D10249C9F9}" dt="2020-06-19T16:09:35.875" v="454" actId="20577"/>
        <pc:sldMkLst>
          <pc:docMk/>
          <pc:sldMk cId="4013767479" sldId="267"/>
        </pc:sldMkLst>
        <pc:spChg chg="mod">
          <ac:chgData name="Homura Nagato" userId="3934d79a7d41eaf5" providerId="LiveId" clId="{E0A664B1-7667-471A-B60E-94D10249C9F9}" dt="2020-06-19T16:08:55.190" v="432" actId="27636"/>
          <ac:spMkLst>
            <pc:docMk/>
            <pc:sldMk cId="4013767479" sldId="267"/>
            <ac:spMk id="2" creationId="{33272C6B-EF20-4977-8EE9-3486EEC1B08B}"/>
          </ac:spMkLst>
        </pc:spChg>
        <pc:spChg chg="mod">
          <ac:chgData name="Homura Nagato" userId="3934d79a7d41eaf5" providerId="LiveId" clId="{E0A664B1-7667-471A-B60E-94D10249C9F9}" dt="2020-06-19T16:09:35.875" v="454" actId="20577"/>
          <ac:spMkLst>
            <pc:docMk/>
            <pc:sldMk cId="4013767479" sldId="267"/>
            <ac:spMk id="4" creationId="{C0CB185F-6C5B-4286-B5ED-B5189BABD7A4}"/>
          </ac:spMkLst>
        </pc:spChg>
      </pc:sldChg>
      <pc:sldChg chg="modSp add mod">
        <pc:chgData name="Homura Nagato" userId="3934d79a7d41eaf5" providerId="LiveId" clId="{E0A664B1-7667-471A-B60E-94D10249C9F9}" dt="2020-06-19T16:10:24.149" v="535" actId="20577"/>
        <pc:sldMkLst>
          <pc:docMk/>
          <pc:sldMk cId="3094408498" sldId="268"/>
        </pc:sldMkLst>
        <pc:spChg chg="mod">
          <ac:chgData name="Homura Nagato" userId="3934d79a7d41eaf5" providerId="LiveId" clId="{E0A664B1-7667-471A-B60E-94D10249C9F9}" dt="2020-06-19T16:10:03.218" v="472" actId="20577"/>
          <ac:spMkLst>
            <pc:docMk/>
            <pc:sldMk cId="3094408498" sldId="268"/>
            <ac:spMk id="2" creationId="{33272C6B-EF20-4977-8EE9-3486EEC1B08B}"/>
          </ac:spMkLst>
        </pc:spChg>
        <pc:spChg chg="mod">
          <ac:chgData name="Homura Nagato" userId="3934d79a7d41eaf5" providerId="LiveId" clId="{E0A664B1-7667-471A-B60E-94D10249C9F9}" dt="2020-06-19T16:09:51.574" v="458" actId="14100"/>
          <ac:spMkLst>
            <pc:docMk/>
            <pc:sldMk cId="3094408498" sldId="268"/>
            <ac:spMk id="3" creationId="{A8E7AD77-715B-4A6F-BB02-471A402C1C85}"/>
          </ac:spMkLst>
        </pc:spChg>
        <pc:spChg chg="mod">
          <ac:chgData name="Homura Nagato" userId="3934d79a7d41eaf5" providerId="LiveId" clId="{E0A664B1-7667-471A-B60E-94D10249C9F9}" dt="2020-06-19T16:10:24.149" v="535" actId="20577"/>
          <ac:spMkLst>
            <pc:docMk/>
            <pc:sldMk cId="3094408498" sldId="268"/>
            <ac:spMk id="4" creationId="{C0CB185F-6C5B-4286-B5ED-B5189BABD7A4}"/>
          </ac:spMkLst>
        </pc:spChg>
        <pc:picChg chg="mod">
          <ac:chgData name="Homura Nagato" userId="3934d79a7d41eaf5" providerId="LiveId" clId="{E0A664B1-7667-471A-B60E-94D10249C9F9}" dt="2020-06-19T16:09:45.045" v="456" actId="14826"/>
          <ac:picMkLst>
            <pc:docMk/>
            <pc:sldMk cId="3094408498" sldId="268"/>
            <ac:picMk id="14" creationId="{ED048359-DA87-481E-A941-702EB290E500}"/>
          </ac:picMkLst>
        </pc:picChg>
      </pc:sldChg>
      <pc:sldChg chg="delSp modSp add mod">
        <pc:chgData name="Homura Nagato" userId="3934d79a7d41eaf5" providerId="LiveId" clId="{E0A664B1-7667-471A-B60E-94D10249C9F9}" dt="2020-06-19T16:35:09.896" v="1586" actId="478"/>
        <pc:sldMkLst>
          <pc:docMk/>
          <pc:sldMk cId="4206756063" sldId="269"/>
        </pc:sldMkLst>
        <pc:spChg chg="mod">
          <ac:chgData name="Homura Nagato" userId="3934d79a7d41eaf5" providerId="LiveId" clId="{E0A664B1-7667-471A-B60E-94D10249C9F9}" dt="2020-06-19T16:20:26.397" v="543" actId="20577"/>
          <ac:spMkLst>
            <pc:docMk/>
            <pc:sldMk cId="4206756063" sldId="269"/>
            <ac:spMk id="2" creationId="{33272C6B-EF20-4977-8EE9-3486EEC1B08B}"/>
          </ac:spMkLst>
        </pc:spChg>
        <pc:spChg chg="del mod">
          <ac:chgData name="Homura Nagato" userId="3934d79a7d41eaf5" providerId="LiveId" clId="{E0A664B1-7667-471A-B60E-94D10249C9F9}" dt="2020-06-19T16:35:09.896" v="1586" actId="478"/>
          <ac:spMkLst>
            <pc:docMk/>
            <pc:sldMk cId="4206756063" sldId="269"/>
            <ac:spMk id="3" creationId="{A8E7AD77-715B-4A6F-BB02-471A402C1C85}"/>
          </ac:spMkLst>
        </pc:spChg>
        <pc:spChg chg="mod">
          <ac:chgData name="Homura Nagato" userId="3934d79a7d41eaf5" providerId="LiveId" clId="{E0A664B1-7667-471A-B60E-94D10249C9F9}" dt="2020-06-19T16:34:57.825" v="1583" actId="20577"/>
          <ac:spMkLst>
            <pc:docMk/>
            <pc:sldMk cId="4206756063" sldId="269"/>
            <ac:spMk id="4" creationId="{C0CB185F-6C5B-4286-B5ED-B5189BABD7A4}"/>
          </ac:spMkLst>
        </pc:spChg>
        <pc:picChg chg="mod">
          <ac:chgData name="Homura Nagato" userId="3934d79a7d41eaf5" providerId="LiveId" clId="{E0A664B1-7667-471A-B60E-94D10249C9F9}" dt="2020-06-19T16:22:54.716" v="746" actId="14826"/>
          <ac:picMkLst>
            <pc:docMk/>
            <pc:sldMk cId="4206756063" sldId="269"/>
            <ac:picMk id="14" creationId="{ED048359-DA87-481E-A941-702EB290E500}"/>
          </ac:picMkLst>
        </pc:picChg>
      </pc:sldChg>
      <pc:sldChg chg="modSp add mod">
        <pc:chgData name="Homura Nagato" userId="3934d79a7d41eaf5" providerId="LiveId" clId="{E0A664B1-7667-471A-B60E-94D10249C9F9}" dt="2020-06-19T16:28:57.048" v="1148" actId="20577"/>
        <pc:sldMkLst>
          <pc:docMk/>
          <pc:sldMk cId="1280020632" sldId="270"/>
        </pc:sldMkLst>
        <pc:spChg chg="mod">
          <ac:chgData name="Homura Nagato" userId="3934d79a7d41eaf5" providerId="LiveId" clId="{E0A664B1-7667-471A-B60E-94D10249C9F9}" dt="2020-06-19T16:28:57.048" v="1148" actId="20577"/>
          <ac:spMkLst>
            <pc:docMk/>
            <pc:sldMk cId="1280020632" sldId="270"/>
            <ac:spMk id="4" creationId="{C0CB185F-6C5B-4286-B5ED-B5189BABD7A4}"/>
          </ac:spMkLst>
        </pc:spChg>
      </pc:sldChg>
      <pc:sldChg chg="add del">
        <pc:chgData name="Homura Nagato" userId="3934d79a7d41eaf5" providerId="LiveId" clId="{E0A664B1-7667-471A-B60E-94D10249C9F9}" dt="2020-06-19T16:20:36.801" v="563"/>
        <pc:sldMkLst>
          <pc:docMk/>
          <pc:sldMk cId="2759704457" sldId="270"/>
        </pc:sldMkLst>
      </pc:sldChg>
      <pc:sldChg chg="modSp add mod">
        <pc:chgData name="Homura Nagato" userId="3934d79a7d41eaf5" providerId="LiveId" clId="{E0A664B1-7667-471A-B60E-94D10249C9F9}" dt="2020-06-19T16:35:49.675" v="1589" actId="20577"/>
        <pc:sldMkLst>
          <pc:docMk/>
          <pc:sldMk cId="344894355" sldId="271"/>
        </pc:sldMkLst>
        <pc:spChg chg="mod">
          <ac:chgData name="Homura Nagato" userId="3934d79a7d41eaf5" providerId="LiveId" clId="{E0A664B1-7667-471A-B60E-94D10249C9F9}" dt="2020-06-19T16:32:08.708" v="1443" actId="1076"/>
          <ac:spMkLst>
            <pc:docMk/>
            <pc:sldMk cId="344894355" sldId="271"/>
            <ac:spMk id="3" creationId="{A8E7AD77-715B-4A6F-BB02-471A402C1C85}"/>
          </ac:spMkLst>
        </pc:spChg>
        <pc:spChg chg="mod">
          <ac:chgData name="Homura Nagato" userId="3934d79a7d41eaf5" providerId="LiveId" clId="{E0A664B1-7667-471A-B60E-94D10249C9F9}" dt="2020-06-19T16:35:49.675" v="1589" actId="20577"/>
          <ac:spMkLst>
            <pc:docMk/>
            <pc:sldMk cId="344894355" sldId="271"/>
            <ac:spMk id="4" creationId="{C0CB185F-6C5B-4286-B5ED-B5189BABD7A4}"/>
          </ac:spMkLst>
        </pc:spChg>
        <pc:picChg chg="mod">
          <ac:chgData name="Homura Nagato" userId="3934d79a7d41eaf5" providerId="LiveId" clId="{E0A664B1-7667-471A-B60E-94D10249C9F9}" dt="2020-06-19T16:32:00.844" v="1441" actId="1076"/>
          <ac:picMkLst>
            <pc:docMk/>
            <pc:sldMk cId="344894355" sldId="271"/>
            <ac:picMk id="14" creationId="{ED048359-DA87-481E-A941-702EB290E5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24B0-27DB-4681-AD2B-32FE156E1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7D38F-D9AF-4208-B619-A76709C76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2A739-DCF5-447C-ACC7-B2597017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C743-09B6-4D69-96EF-838A150A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7BFC-6DEB-4E07-8654-74555460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4692-0C97-4AD0-893B-CA75DEC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B181-A32E-4078-B2AD-3E756DD7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4789-8FFD-4AE2-A156-1371727D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6799-D1CE-4C7A-9818-D8782DAA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183D-51F8-4406-AF2C-84EB921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6393C-3B6C-4BE2-9DB5-4578C1348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340FB-C99C-4BFE-A8C9-65E964F56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4E525-26BC-4100-927B-9476ECD8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535A-FF33-42AF-88E6-46245476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E011-A10F-4AD3-97B6-A6CB0A13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9D7E-4017-4CFA-A290-8A886C78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CD83-57CB-4461-B87A-8F409254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69A5-9E71-4910-87E9-EE7A57F9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C4C2-118B-4F85-8122-CB9555FD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5E03-3299-4DE1-BB0F-ADB3FFC9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931E-4ED4-4659-BC63-4517D730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0924-2566-4D01-99AB-BFED5E65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B8AF-F749-4FD2-8C4F-D77DDE77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B7E4-7057-4A3B-BFB0-4857FB1A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9861-03A1-4230-9C29-82839F39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4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715E-1C19-4991-9452-6CF5AB9B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0511-57D3-4A6E-AB3E-97A1EA097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B890B-646B-4CA5-BE4A-6CE5526A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1D14-6FAB-45FC-B068-57D0154E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30B4D-249C-4FF9-B7C1-EAC3EE64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B2A8-95FE-4078-89EB-C8C2203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5BDC-A625-4AC2-A270-537EA914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ACDF6-BA63-4EA1-A512-D73FCA9F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BD18D-D9D0-48ED-AB59-6D7E2440E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D44A3-075B-4FDA-88F9-74E065B0A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FB253-5962-4FA5-8453-9E8DCFCAD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166D7-CD17-4D1F-92D4-F34BE224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12C8-CE06-421D-8C62-E71D952F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AC270-54BA-43BE-8600-4D365AA1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170B-D6BA-47C9-85D6-F65BBDA2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C055-A98A-4659-AEA8-A178D811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BE719-0658-4502-A4D8-9D8191B9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4C717-540E-4BE0-A5AD-2AA14985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965B6-2F80-4D16-83CE-7A6D7749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3B7F6-B834-41AD-96C6-A55D41E7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547E-34A6-4568-B762-3AFA2FD9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53B6-295B-46C4-8AE0-7D622003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33DF-3E27-47E9-B396-ACBCA5E4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69202-47AE-4813-9975-AC5AFB69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E0052-65A2-4054-A232-AA3B73BB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7139-B6EA-4682-975A-C925DFEA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949F6-B53E-47A3-B14A-EFC750B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D768-F277-4A6A-BA30-7CE23A7C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AFB84-A375-47E6-951C-D7E05F04E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C1705-2237-405A-A559-2E56EF7EE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A701-669E-42CB-9E08-D1C5A1E3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0427A-60F2-493B-BBED-E22381C2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F9E71-C7A9-493D-8334-A27B2FFB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E852F-FDA2-40BE-A280-AA37F423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9A4D-FCFD-4A39-A3D4-CC2D14A4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C2F9-FF46-44F3-A626-82B78C9AC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9652-3DDE-4DCB-A1FB-B531174FDD4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23BA-A279-4DF5-8697-EAB35A6FF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86C58-BA82-461E-B6FB-8D494DFEB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6555-6CA8-4EC9-9D85-D8D3830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8.184.104.202:5000/upload_page" TargetMode="External"/><Relationship Id="rId2" Type="http://schemas.openxmlformats.org/officeDocument/2006/relationships/hyperlink" Target="http://18.184.104.202:5000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x@miprobes.de" TargetMode="External"/><Relationship Id="rId2" Type="http://schemas.openxmlformats.org/officeDocument/2006/relationships/hyperlink" Target="https://aws.amazon.com/console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A424-1B81-4A82-8C50-B7D6A6CD5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AWS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BB291-9B03-4293-93FD-D82D4D2CA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7" y="533400"/>
            <a:ext cx="6580187" cy="647700"/>
          </a:xfrm>
        </p:spPr>
        <p:txBody>
          <a:bodyPr>
            <a:normAutofit/>
          </a:bodyPr>
          <a:lstStyle/>
          <a:p>
            <a:r>
              <a:rPr lang="en-US" dirty="0"/>
              <a:t>Billing dashboard – remaining credits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Click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Credits</a:t>
            </a:r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634" y="1181100"/>
            <a:ext cx="7943330" cy="404812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4057650" y="1628774"/>
            <a:ext cx="704850" cy="619125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6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7" y="533400"/>
            <a:ext cx="6580187" cy="647700"/>
          </a:xfrm>
        </p:spPr>
        <p:txBody>
          <a:bodyPr>
            <a:normAutofit/>
          </a:bodyPr>
          <a:lstStyle/>
          <a:p>
            <a:r>
              <a:rPr lang="en-US" dirty="0"/>
              <a:t>Credits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View remaining credits on this page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Likely updates monthly</a:t>
            </a:r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634" y="1181100"/>
            <a:ext cx="7943330" cy="4048124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9201149" y="3914774"/>
            <a:ext cx="1323975" cy="723901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7" y="533400"/>
            <a:ext cx="6580187" cy="647700"/>
          </a:xfrm>
        </p:spPr>
        <p:txBody>
          <a:bodyPr>
            <a:normAutofit/>
          </a:bodyPr>
          <a:lstStyle/>
          <a:p>
            <a:r>
              <a:rPr lang="en-US" dirty="0"/>
              <a:t>Webpage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http://18.184.104.202:5000</a:t>
            </a:r>
            <a:r>
              <a:rPr lang="en-US" dirty="0"/>
              <a:t> 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http://18.184.104.202:5000/upload_page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IP:Port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IP is from the public IPv4 viewed on the instance page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Port for flask web page is 5000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635" y="1181100"/>
            <a:ext cx="7943328" cy="4048124"/>
          </a:xfrm>
        </p:spPr>
      </p:pic>
    </p:spTree>
    <p:extLst>
      <p:ext uri="{BB962C8B-B14F-4D97-AF65-F5344CB8AC3E}">
        <p14:creationId xmlns:p14="http://schemas.microsoft.com/office/powerpoint/2010/main" val="420675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7" y="533400"/>
            <a:ext cx="6580187" cy="647700"/>
          </a:xfrm>
        </p:spPr>
        <p:txBody>
          <a:bodyPr>
            <a:normAutofit/>
          </a:bodyPr>
          <a:lstStyle/>
          <a:p>
            <a:r>
              <a:rPr lang="en-US" dirty="0"/>
              <a:t>Webpage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Upload a file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Click ‘choose a file’, then click upload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This will upload the raw file to S3, format the file into a </a:t>
            </a:r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en-US" dirty="0" err="1"/>
              <a:t>upsert</a:t>
            </a:r>
            <a:r>
              <a:rPr lang="en-US" dirty="0"/>
              <a:t> it into the </a:t>
            </a:r>
            <a:r>
              <a:rPr lang="en-US" dirty="0" err="1"/>
              <a:t>sqlite</a:t>
            </a:r>
            <a:r>
              <a:rPr lang="en-US" dirty="0"/>
              <a:t> database, then call the </a:t>
            </a:r>
            <a:r>
              <a:rPr lang="en-US" dirty="0" err="1"/>
              <a:t>db</a:t>
            </a:r>
            <a:r>
              <a:rPr lang="en-US" dirty="0"/>
              <a:t> to present a table to view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Below it will then generate a heatmap of the uploaded file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635" y="1181100"/>
            <a:ext cx="7943328" cy="4048124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4772025" y="1933574"/>
            <a:ext cx="1933575" cy="809626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2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7" y="533400"/>
            <a:ext cx="6580187" cy="647700"/>
          </a:xfrm>
        </p:spPr>
        <p:txBody>
          <a:bodyPr>
            <a:normAutofit/>
          </a:bodyPr>
          <a:lstStyle/>
          <a:p>
            <a:r>
              <a:rPr lang="en-US" dirty="0"/>
              <a:t>Webpage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Advanced query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Type a sqlite3 query into the Advanced SQL input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Press enter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This will execute the query against the </a:t>
            </a:r>
            <a:r>
              <a:rPr lang="en-US" dirty="0" err="1"/>
              <a:t>db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Then display the resulting </a:t>
            </a:r>
            <a:r>
              <a:rPr lang="en-US" dirty="0" err="1"/>
              <a:t>dataframe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Some common queries are at the bottom (can format into buttons or a drop-down menu if desired)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As removing files from the </a:t>
            </a:r>
            <a:r>
              <a:rPr lang="en-US" dirty="0" err="1"/>
              <a:t>db</a:t>
            </a:r>
            <a:r>
              <a:rPr lang="en-US" dirty="0"/>
              <a:t> should be uncommon, currently implemented through </a:t>
            </a:r>
            <a:r>
              <a:rPr lang="en-US" dirty="0" err="1"/>
              <a:t>sql</a:t>
            </a:r>
            <a:r>
              <a:rPr lang="en-US" dirty="0"/>
              <a:t> query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3680" y="1181100"/>
            <a:ext cx="7943328" cy="4048123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7172325" y="1828800"/>
            <a:ext cx="1314450" cy="628652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533400"/>
            <a:ext cx="3932237" cy="647700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3484562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Visit the site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https://aws.amazon.com/console/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Enter an mail address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max@miprobes.de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press Next then enter password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MiProbes2019!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pic>
        <p:nvPicPr>
          <p:cNvPr id="23" name="Picture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D7FF4145-2259-4888-9C97-64A05663CA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r="17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6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533400"/>
            <a:ext cx="3932237" cy="647700"/>
          </a:xfrm>
        </p:spPr>
        <p:txBody>
          <a:bodyPr/>
          <a:lstStyle/>
          <a:p>
            <a:r>
              <a:rPr lang="en-US" dirty="0"/>
              <a:t>Home page - Instances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Click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services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EC2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Running instances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99" y="1181100"/>
            <a:ext cx="8355401" cy="404812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4572000" y="981075"/>
            <a:ext cx="638175" cy="571500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0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533400"/>
            <a:ext cx="3932237" cy="647700"/>
          </a:xfrm>
        </p:spPr>
        <p:txBody>
          <a:bodyPr/>
          <a:lstStyle/>
          <a:p>
            <a:r>
              <a:rPr lang="en-US" dirty="0"/>
              <a:t>Instance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View all running and stopped instances / VMs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Get the public IP for connecting via ssh or flask webpage 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634" y="1181100"/>
            <a:ext cx="7943330" cy="404812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9696450" y="3638550"/>
            <a:ext cx="638175" cy="571500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533400"/>
            <a:ext cx="3932237" cy="647700"/>
          </a:xfrm>
        </p:spPr>
        <p:txBody>
          <a:bodyPr/>
          <a:lstStyle/>
          <a:p>
            <a:r>
              <a:rPr lang="en-US" dirty="0"/>
              <a:t>Instance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 maintenance on an instance by right-clicking then going to Instance State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Equivalent to a physical PC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Start – Pressing Power 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Stop – Pressing Power Off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Reboot – Pressing Restart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Terminate – </a:t>
            </a:r>
            <a:r>
              <a:rPr lang="en-US" i="1" dirty="0"/>
              <a:t>Dropping the PC in the ocean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634" y="1181100"/>
            <a:ext cx="7943330" cy="4048124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8515350" y="2543175"/>
            <a:ext cx="971550" cy="885825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533400"/>
            <a:ext cx="3932237" cy="647700"/>
          </a:xfrm>
        </p:spPr>
        <p:txBody>
          <a:bodyPr/>
          <a:lstStyle/>
          <a:p>
            <a:r>
              <a:rPr lang="en-US" dirty="0"/>
              <a:t>Home page - Billing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Click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MiProbes</a:t>
            </a:r>
            <a:r>
              <a:rPr lang="en-US" dirty="0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My Billing Dashboard</a:t>
            </a:r>
          </a:p>
          <a:p>
            <a:endParaRPr lang="en-US" dirty="0"/>
          </a:p>
        </p:txBody>
      </p:sp>
      <p:pic>
        <p:nvPicPr>
          <p:cNvPr id="14" name="Picture Placeholder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99" y="1181100"/>
            <a:ext cx="8355401" cy="404812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10182225" y="1019175"/>
            <a:ext cx="638175" cy="571500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1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533400"/>
            <a:ext cx="5332412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Billing dashboard – cost explorer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Click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Cost Explorer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Launch Cost Explorer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634" y="1181100"/>
            <a:ext cx="7943330" cy="404812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4057650" y="1628774"/>
            <a:ext cx="704850" cy="619125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533400"/>
            <a:ext cx="3932237" cy="647700"/>
          </a:xfrm>
        </p:spPr>
        <p:txBody>
          <a:bodyPr/>
          <a:lstStyle/>
          <a:p>
            <a:r>
              <a:rPr lang="en-US" dirty="0"/>
              <a:t>Cost Explorer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View monthly costs in top left section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Hover over columns in graph to see daily expenses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View detailed expenses by clicking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Explore Costs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634" y="1181100"/>
            <a:ext cx="7943330" cy="4048124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8943975" y="2152649"/>
            <a:ext cx="895350" cy="695326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2C6B-EF20-4977-8EE9-3486EEC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533400"/>
            <a:ext cx="3932237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Cost Explorer – in depth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185F-6C5B-4286-B5ED-B5189BAB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181100"/>
            <a:ext cx="2827337" cy="3811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View downloaded files detailing expenses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048359-DA87-481E-A941-702EB290E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635" y="1181100"/>
            <a:ext cx="7943328" cy="4048124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7AD77-715B-4A6F-BB02-471A402C1C85}"/>
              </a:ext>
            </a:extLst>
          </p:cNvPr>
          <p:cNvSpPr/>
          <p:nvPr/>
        </p:nvSpPr>
        <p:spPr>
          <a:xfrm>
            <a:off x="9296400" y="3790949"/>
            <a:ext cx="895350" cy="695326"/>
          </a:xfrm>
          <a:prstGeom prst="ellipse">
            <a:avLst/>
          </a:prstGeom>
          <a:noFill/>
          <a:ln w="635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AWS introduction</vt:lpstr>
      <vt:lpstr>login</vt:lpstr>
      <vt:lpstr>Home page - Instances</vt:lpstr>
      <vt:lpstr>Instance page</vt:lpstr>
      <vt:lpstr>Instance page</vt:lpstr>
      <vt:lpstr>Home page - Billing</vt:lpstr>
      <vt:lpstr>Billing dashboard – cost explorer</vt:lpstr>
      <vt:lpstr>Cost Explorer</vt:lpstr>
      <vt:lpstr>Cost Explorer – in depth</vt:lpstr>
      <vt:lpstr>Billing dashboard – remaining credits</vt:lpstr>
      <vt:lpstr>Credits</vt:lpstr>
      <vt:lpstr>Webpage</vt:lpstr>
      <vt:lpstr>Webpage</vt:lpstr>
      <vt:lpstr>Webpage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introduction</dc:title>
  <dc:creator>Homura Nagato</dc:creator>
  <cp:lastModifiedBy>Homura Nagato</cp:lastModifiedBy>
  <cp:revision>3</cp:revision>
  <dcterms:created xsi:type="dcterms:W3CDTF">2020-06-19T15:25:07Z</dcterms:created>
  <dcterms:modified xsi:type="dcterms:W3CDTF">2020-06-19T16:35:56Z</dcterms:modified>
</cp:coreProperties>
</file>