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041ED-04CF-4B29-8AC8-2C0E93313067}" v="2" dt="2020-06-15T13:27:5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mura Nagato" userId="3934d79a7d41eaf5" providerId="LiveId" clId="{990041ED-04CF-4B29-8AC8-2C0E93313067}"/>
    <pc:docChg chg="custSel modSld">
      <pc:chgData name="Homura Nagato" userId="3934d79a7d41eaf5" providerId="LiveId" clId="{990041ED-04CF-4B29-8AC8-2C0E93313067}" dt="2020-06-15T13:28:35.728" v="55" actId="20577"/>
      <pc:docMkLst>
        <pc:docMk/>
      </pc:docMkLst>
      <pc:sldChg chg="addSp delSp modSp mod">
        <pc:chgData name="Homura Nagato" userId="3934d79a7d41eaf5" providerId="LiveId" clId="{990041ED-04CF-4B29-8AC8-2C0E93313067}" dt="2020-06-15T13:28:35.728" v="55" actId="20577"/>
        <pc:sldMkLst>
          <pc:docMk/>
          <pc:sldMk cId="2853339816" sldId="256"/>
        </pc:sldMkLst>
        <pc:spChg chg="mod">
          <ac:chgData name="Homura Nagato" userId="3934d79a7d41eaf5" providerId="LiveId" clId="{990041ED-04CF-4B29-8AC8-2C0E93313067}" dt="2020-06-15T13:28:35.728" v="55" actId="20577"/>
          <ac:spMkLst>
            <pc:docMk/>
            <pc:sldMk cId="2853339816" sldId="256"/>
            <ac:spMk id="8" creationId="{42569E56-73FA-48E9-AC42-EC5F1139F257}"/>
          </ac:spMkLst>
        </pc:spChg>
        <pc:spChg chg="mod">
          <ac:chgData name="Homura Nagato" userId="3934d79a7d41eaf5" providerId="LiveId" clId="{990041ED-04CF-4B29-8AC8-2C0E93313067}" dt="2020-06-15T13:28:16.798" v="23" actId="20577"/>
          <ac:spMkLst>
            <pc:docMk/>
            <pc:sldMk cId="2853339816" sldId="256"/>
            <ac:spMk id="10" creationId="{277F20E6-B843-4F74-BDF1-95B0C95FF120}"/>
          </ac:spMkLst>
        </pc:spChg>
        <pc:picChg chg="add del mod">
          <ac:chgData name="Homura Nagato" userId="3934d79a7d41eaf5" providerId="LiveId" clId="{990041ED-04CF-4B29-8AC8-2C0E93313067}" dt="2020-06-15T13:27:47.975" v="8" actId="478"/>
          <ac:picMkLst>
            <pc:docMk/>
            <pc:sldMk cId="2853339816" sldId="256"/>
            <ac:picMk id="3" creationId="{9A9340E6-22CA-47AB-B113-10C744922B21}"/>
          </ac:picMkLst>
        </pc:picChg>
        <pc:picChg chg="add mod">
          <ac:chgData name="Homura Nagato" userId="3934d79a7d41eaf5" providerId="LiveId" clId="{990041ED-04CF-4B29-8AC8-2C0E93313067}" dt="2020-06-15T13:28:00.612" v="14" actId="14100"/>
          <ac:picMkLst>
            <pc:docMk/>
            <pc:sldMk cId="2853339816" sldId="256"/>
            <ac:picMk id="5" creationId="{8C7035F4-551A-4129-AD09-2465C6E1FC2F}"/>
          </ac:picMkLst>
        </pc:picChg>
        <pc:picChg chg="del">
          <ac:chgData name="Homura Nagato" userId="3934d79a7d41eaf5" providerId="LiveId" clId="{990041ED-04CF-4B29-8AC8-2C0E93313067}" dt="2020-06-15T13:26:46.953" v="2" actId="478"/>
          <ac:picMkLst>
            <pc:docMk/>
            <pc:sldMk cId="2853339816" sldId="256"/>
            <ac:picMk id="7" creationId="{9AF1CFF8-0D15-45F1-A2E3-70A384F513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A8D-C474-4354-A087-73D1E20C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9F5FF-8BB1-4944-8951-BCB211DA0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6BBC-8A89-4B8A-B535-71C7108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2EFF-A7F3-4C0E-A3F3-DA7E29E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8EC5-FCD7-4BDB-BACD-8D16BB4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712B-420D-4479-879C-FAA673E8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0113-BD61-4C07-9B91-2F242192B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2501-D5B3-44B7-8138-01D6C3F4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3489-0469-4F32-A396-96915716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397C-32D2-41B4-81A2-24A38827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85C8A-8079-44BD-814F-A0B08FD30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7C351-B78D-409C-9EB2-331CFA17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5810-80E1-410B-A1F4-31A0481C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BDD-A851-4433-972D-2CD98F3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4306-CE6F-41CA-8EE1-9591F2B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0127-AE8C-4915-BCBD-72531E2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D4F5-B2D5-4B8F-837B-0F8E4FBC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B3A2-8141-419E-AF69-46FBB435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EA83-83F3-4B10-B98C-D029841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0AE6-8413-4AD3-9B46-A7C137D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6994-A4A3-4700-9BFD-236105B1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7631A-B5E0-4F08-810F-3ED63B3C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275A-B63A-404A-A35A-A6DB67A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60AB-2CA3-4787-98E6-747FD0E1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B1E9-B488-4459-944A-293596B5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DEE0-EB3B-44CA-A817-B4DBA2B0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79D3-4E7B-4B42-B7C7-402B0F335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AF08-5FEB-43CA-ABD8-331A76587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BA10-8D97-4367-A3B2-C3C461B7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4B9C-6B18-4A47-A66D-F55DC4B1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FB9A7-7CA7-4946-BAD7-E38ACE31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65E7-ECE6-4F3A-9412-A3F4C7ED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8594-4462-49F0-A3A6-26762B2B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DBDD-ECB2-48B6-B66B-387E2DCD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93FA9-7EE1-438D-B4AA-A540C3CD8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4D2D-8DB4-4A77-BCA7-87B4CAB2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D01A4-3F43-40AC-8D95-FE143A5E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48C4C-47CE-4C7E-820A-C3DB078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F385D-89CB-4DDE-B0C6-D3E60B62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631-E527-4EFA-AAF7-7DA7E8F6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B7C0-1712-47D9-9927-11A2772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516DB-011E-4DBA-B1EC-30BF16B2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89D4B-BDE5-4C50-A7A2-236E302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0F4BC-5233-4FE3-9751-E84A963A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558DC-24E7-4A0B-93B3-108B4CE9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A2BF-162E-492A-8AA1-0917BE3D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0656-8CA7-4757-9892-987AA2CC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5-0332-480C-8440-122FCCF6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CD406-AB7F-4CA8-9E37-F2DF020D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6093-B747-4E87-9C65-E5F6825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6CCF-AFE3-4F94-B107-A12EED41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B5204-94A7-42B5-A0AB-D054D1AB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4EB-3D4B-4A86-A6C4-E15285DC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BAE0B-F87B-4234-A408-B87C7A7A0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3975-90CB-4FD1-8D60-7DD1D5997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0A7E-6C5B-44C9-B588-E178B70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12E9-6BEF-450E-878B-6E0526C0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A689-273C-46D9-8F2C-52806166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FD3F-A49E-4EBD-9421-0B4393CC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2F8B-E0A1-45F1-9223-DC23D835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E805-CBEF-4B18-BCF1-284BD701A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C136-0E5B-4714-9415-C56CE03042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C759-84E5-410A-BCC2-2717DE4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F903-811D-4C8E-B822-FFD63610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D3E9-3EEF-4DE2-9DAC-BDEA4BC2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569E56-73FA-48E9-AC42-EC5F1139F257}"/>
              </a:ext>
            </a:extLst>
          </p:cNvPr>
          <p:cNvSpPr txBox="1"/>
          <p:nvPr/>
        </p:nvSpPr>
        <p:spPr>
          <a:xfrm>
            <a:off x="318442" y="4612459"/>
            <a:ext cx="91044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Metadata file contains plate-level general information reusable through assay’s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assayID’s</a:t>
            </a:r>
            <a:r>
              <a:rPr lang="en-US" dirty="0"/>
              <a:t> contain strains used in plates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Plates have a </a:t>
            </a:r>
            <a:r>
              <a:rPr lang="en-US" dirty="0" err="1"/>
              <a:t>replicateID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Concat</a:t>
            </a:r>
            <a:r>
              <a:rPr lang="en-US" dirty="0"/>
              <a:t> a string representation of all three together to generate a barcode to label on a plate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V2IG4  -  ecoli12  - 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11B60-79CD-46B5-8A68-DB562B9A1BE9}"/>
              </a:ext>
            </a:extLst>
          </p:cNvPr>
          <p:cNvSpPr txBox="1"/>
          <p:nvPr/>
        </p:nvSpPr>
        <p:spPr>
          <a:xfrm>
            <a:off x="7717872" y="553673"/>
            <a:ext cx="39000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metadata</a:t>
            </a:r>
            <a:r>
              <a:rPr lang="en-US" sz="1600" dirty="0"/>
              <a:t> </a:t>
            </a:r>
          </a:p>
          <a:p>
            <a:r>
              <a:rPr lang="en-US" sz="1600" dirty="0"/>
              <a:t>Everything same through children (</a:t>
            </a:r>
            <a:r>
              <a:rPr lang="en-US" sz="1600" dirty="0" err="1"/>
              <a:t>eg</a:t>
            </a:r>
            <a:r>
              <a:rPr lang="en-US" sz="1600" dirty="0"/>
              <a:t> experiment layouts and replicates)</a:t>
            </a:r>
          </a:p>
          <a:p>
            <a:r>
              <a:rPr lang="en-US" sz="1600" dirty="0"/>
              <a:t> - Saved to file; filename = barcode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F20E6-B843-4F74-BDF1-95B0C95FF120}"/>
              </a:ext>
            </a:extLst>
          </p:cNvPr>
          <p:cNvSpPr txBox="1"/>
          <p:nvPr/>
        </p:nvSpPr>
        <p:spPr>
          <a:xfrm>
            <a:off x="7717872" y="1973479"/>
            <a:ext cx="3976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assay</a:t>
            </a:r>
            <a:r>
              <a:rPr lang="en-US" sz="1600" dirty="0"/>
              <a:t> </a:t>
            </a:r>
          </a:p>
          <a:p>
            <a:r>
              <a:rPr lang="en-US" sz="1600" dirty="0"/>
              <a:t> - Everything same through children</a:t>
            </a:r>
          </a:p>
          <a:p>
            <a:r>
              <a:rPr lang="en-US" sz="1600" dirty="0"/>
              <a:t>- different ID’s can have different layouts</a:t>
            </a:r>
          </a:p>
          <a:p>
            <a:r>
              <a:rPr lang="en-US" sz="1600" dirty="0"/>
              <a:t> - Saved to file, must contain a unique-key that maps it back to metadata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4588D-A924-4438-A50A-EEBBB4B7547C}"/>
              </a:ext>
            </a:extLst>
          </p:cNvPr>
          <p:cNvSpPr txBox="1"/>
          <p:nvPr/>
        </p:nvSpPr>
        <p:spPr>
          <a:xfrm>
            <a:off x="7717871" y="3638543"/>
            <a:ext cx="39000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Replicates</a:t>
            </a:r>
          </a:p>
          <a:p>
            <a:r>
              <a:rPr lang="en-US" sz="1600" dirty="0"/>
              <a:t>- Not saved to file, added during printing of barcode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035F4-551A-4129-AD09-2465C6E1F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" y="553672"/>
            <a:ext cx="6589367" cy="39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Homura Nagato</dc:creator>
  <cp:lastModifiedBy>Homura Nagato</cp:lastModifiedBy>
  <cp:revision>3</cp:revision>
  <dcterms:created xsi:type="dcterms:W3CDTF">2020-06-09T17:22:27Z</dcterms:created>
  <dcterms:modified xsi:type="dcterms:W3CDTF">2020-06-15T13:28:38Z</dcterms:modified>
</cp:coreProperties>
</file>