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412C1-7017-4BB0-BF59-06353640D03E}" v="15" dt="2020-07-30T20:53:03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249" autoAdjust="0"/>
  </p:normalViewPr>
  <p:slideViewPr>
    <p:cSldViewPr snapToGrid="0">
      <p:cViewPr varScale="1">
        <p:scale>
          <a:sx n="75" d="100"/>
          <a:sy n="75" d="100"/>
        </p:scale>
        <p:origin x="9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D639E-86ED-4B7C-8F2D-273A68E283C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CCC18-7115-49D0-A8F1-09B6814E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9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Flask is a python program that acts as a server for html pages. As it works within python, it allows dynamic content to be displayed on web pages that either would normally be static or require pre-calculated data and functions to add interactivity.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CCC18-7115-49D0-A8F1-09B6814EA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9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7846-6AA0-492E-8C92-B3121050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1EE49-B2DA-4242-8A48-159C3B06E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A1195-8F66-42C9-BE3C-B9342B51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255B-7FFC-493B-88BA-C31C7BE3188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2FC91-3F61-4CC7-8439-10D9951D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3392-EA2F-4FB9-972B-84044DC4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D07-7AD4-4A1B-B2E9-C63F0602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0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6AA4-A3D6-446B-8DDA-04D4E7CC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48C0B-B6F9-478D-AB3F-9A2915564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9362-DDA7-4EFD-A5F2-694DD242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255B-7FFC-493B-88BA-C31C7BE3188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638E0-1AEA-411D-9DD2-12D26FD7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6366-F6E9-4535-8C48-A7050ABE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D07-7AD4-4A1B-B2E9-C63F0602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8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00CD7-6CD8-4B08-BA61-FA524A7AB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EF77-3016-4B7B-B141-83A10F66C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D60D-C598-4B1F-AF97-51C9EB38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255B-7FFC-493B-88BA-C31C7BE3188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AA7D-7238-45B9-9B28-20C4D6E8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1EDFC-E4DD-4574-97F4-96FB1E51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D07-7AD4-4A1B-B2E9-C63F0602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978A-F440-4D26-BBF1-DB63FBB7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0A06-36F7-48C4-9D7B-374B46D5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F836-BD5A-410E-9077-9E8CB262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255B-7FFC-493B-88BA-C31C7BE3188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9B0A-88AC-45BE-B9F1-F9D3AEF7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7DC9-F365-4FD0-911D-7AAF460B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D07-7AD4-4A1B-B2E9-C63F0602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5220-FF05-46DB-9BE6-1B223E3E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6525B-C173-4218-8F40-E3C11F80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E16C-23AD-455B-9DB8-9287D719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255B-7FFC-493B-88BA-C31C7BE3188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15BA6-45FB-4F80-9E46-125B8024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E105-5872-470F-B070-20AC3655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D07-7AD4-4A1B-B2E9-C63F0602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01C4-3B36-4B66-B72C-27B3365B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C33A-7290-46F9-A71E-78C0B24E2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7BCC7-CA3F-4138-B0F6-97534FAFF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9331B-8FCF-482B-A8BC-7908E43C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255B-7FFC-493B-88BA-C31C7BE3188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EC42C-D0AD-48D2-AF3B-13C3CB3F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36885-E5AD-4E2F-B6C2-930ABB42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D07-7AD4-4A1B-B2E9-C63F0602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726F-2018-4C45-B8FA-1BE5F7BA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F8D9D-8BA5-4613-A7C1-DA8DF87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38D84-CFB6-4AFC-AC19-3FF2240B0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73E67-E38B-4D53-BB75-C416A024A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2D2E9-2ACD-4D4A-9850-622813144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E246F-3529-429E-8786-0A0F883F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255B-7FFC-493B-88BA-C31C7BE3188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4D989-8C5A-48CF-9EB0-4C36B4F0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B89A3-2654-4F0D-87FA-C9031901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D07-7AD4-4A1B-B2E9-C63F0602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9067-1F2E-4814-81B0-EE25F7D2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BE9F1-673F-4C41-8BF2-E07257CA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255B-7FFC-493B-88BA-C31C7BE3188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C3B55-541E-4057-AFCF-49C3E5B3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EA42C-6A18-435C-BCA7-128171CB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D07-7AD4-4A1B-B2E9-C63F0602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4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2F7DD-CAE8-42C3-8E2D-47A1B1D6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255B-7FFC-493B-88BA-C31C7BE3188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04D95-70B2-4DB2-A00D-9DB54956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0C4E3-EBB5-448C-93C4-4E3993C7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D07-7AD4-4A1B-B2E9-C63F0602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67B2-67F3-4C36-A37B-8292C83A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C3FA-6FC3-4A16-AE72-CC226AA0A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9C570-B926-4CD4-AED7-1C7E3DFFD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8F89D-B0F9-4655-B081-91C78518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255B-7FFC-493B-88BA-C31C7BE3188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85952-1D2A-4CA2-98F5-73BC11CA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65C93-CB60-4AE3-B77C-7EC322CA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D07-7AD4-4A1B-B2E9-C63F0602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1040-C392-4369-948E-95088D16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76694-9B44-4279-B81C-FAC7B27EF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03455-26A5-4852-9ACC-3B82F7C94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F1260-C28A-4872-B585-329A16E9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255B-7FFC-493B-88BA-C31C7BE3188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0AEED-C6D4-4B6C-A7A6-1FF1200A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0E03-2283-4C14-9D48-C1E0401D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D07-7AD4-4A1B-B2E9-C63F0602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3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1B3BF-9D0E-4838-9D86-78BB0879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7F9F4-2DF6-4956-8336-0C3328A31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8729-B05B-4806-A5BE-E1D4AC814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255B-7FFC-493B-88BA-C31C7BE3188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5645B-7E5A-429E-967B-5C948EA59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2167-62E1-4816-A0A3-2E94FF6A2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5D07-7AD4-4A1B-B2E9-C63F0602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C969-A533-4F82-B16C-CEC59559E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miProbes</a:t>
            </a:r>
            <a:r>
              <a:rPr lang="en-US" dirty="0"/>
              <a:t> Flask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454A1-88F4-4643-95C0-2E251FB33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McAvoy</a:t>
            </a:r>
          </a:p>
          <a:p>
            <a:r>
              <a:rPr lang="en-US" dirty="0"/>
              <a:t>July 31, 2020</a:t>
            </a:r>
          </a:p>
        </p:txBody>
      </p:sp>
    </p:spTree>
    <p:extLst>
      <p:ext uri="{BB962C8B-B14F-4D97-AF65-F5344CB8AC3E}">
        <p14:creationId xmlns:p14="http://schemas.microsoft.com/office/powerpoint/2010/main" val="134386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D845-C662-4A4C-8FE9-AC0FD1C2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9E6D-45D2-49C0-92B6-6460E195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Flask acts as back end for html pages</a:t>
            </a:r>
          </a:p>
          <a:p>
            <a:r>
              <a:rPr lang="en-US" dirty="0"/>
              <a:t>Dynamic (html is normally static; </a:t>
            </a:r>
            <a:r>
              <a:rPr lang="en-US" dirty="0" err="1"/>
              <a:t>javascript</a:t>
            </a:r>
            <a:r>
              <a:rPr lang="en-US" dirty="0"/>
              <a:t> limits to its dynamicity)</a:t>
            </a:r>
          </a:p>
          <a:p>
            <a:pPr lvl="1"/>
            <a:r>
              <a:rPr lang="en-US" dirty="0"/>
              <a:t>Allows for tables and graphs to be displayed using any supported dataset as well as user interaction with the graph</a:t>
            </a:r>
          </a:p>
          <a:p>
            <a:r>
              <a:rPr lang="en-US" dirty="0"/>
              <a:t>SQL for data storage (</a:t>
            </a:r>
            <a:r>
              <a:rPr lang="en-US" dirty="0" err="1"/>
              <a:t>Sqlite</a:t>
            </a:r>
            <a:r>
              <a:rPr lang="en-US" dirty="0"/>
              <a:t> for </a:t>
            </a:r>
            <a:r>
              <a:rPr lang="en-US" dirty="0" err="1"/>
              <a:t>protoype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 or Cassandra for later)</a:t>
            </a:r>
          </a:p>
          <a:p>
            <a:r>
              <a:rPr lang="en-US" dirty="0"/>
              <a:t>Accessible from any computer - no package errors or running console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7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0601-3B00-4CDF-B22C-2AA8297C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based file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B641-0964-46BA-9A17-9ACB7A22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file types</a:t>
            </a:r>
          </a:p>
          <a:p>
            <a:pPr lvl="1"/>
            <a:r>
              <a:rPr lang="en-US" i="1" dirty="0"/>
              <a:t>Magellan</a:t>
            </a:r>
            <a:r>
              <a:rPr lang="en-US" dirty="0"/>
              <a:t> and </a:t>
            </a:r>
            <a:r>
              <a:rPr lang="en-US" i="1" dirty="0" err="1"/>
              <a:t>Flourescence</a:t>
            </a:r>
            <a:r>
              <a:rPr lang="en-US" dirty="0"/>
              <a:t> in file name -&gt; </a:t>
            </a:r>
            <a:r>
              <a:rPr lang="en-US" dirty="0" err="1"/>
              <a:t>MachineA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Assay</a:t>
            </a:r>
            <a:r>
              <a:rPr lang="en-US" dirty="0"/>
              <a:t> in file name -&gt; assay</a:t>
            </a:r>
          </a:p>
          <a:p>
            <a:r>
              <a:rPr lang="en-US" dirty="0" err="1"/>
              <a:t>MachineA</a:t>
            </a:r>
            <a:r>
              <a:rPr lang="en-US" dirty="0"/>
              <a:t> and assay are two different classes that have functions that parse and create a </a:t>
            </a:r>
            <a:r>
              <a:rPr lang="en-US" dirty="0" err="1"/>
              <a:t>dataframe</a:t>
            </a:r>
            <a:r>
              <a:rPr lang="en-US" dirty="0"/>
              <a:t> from the raw file.</a:t>
            </a:r>
          </a:p>
          <a:p>
            <a:r>
              <a:rPr lang="en-US" dirty="0"/>
              <a:t>Barcode is not well supported. Currently it is static for uploaded experimental files, dynamic for assay files.</a:t>
            </a:r>
          </a:p>
        </p:txBody>
      </p:sp>
    </p:spTree>
    <p:extLst>
      <p:ext uri="{BB962C8B-B14F-4D97-AF65-F5344CB8AC3E}">
        <p14:creationId xmlns:p14="http://schemas.microsoft.com/office/powerpoint/2010/main" val="26309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C60F-E998-43ED-8D01-48BB0797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8843"/>
            <a:ext cx="10515600" cy="3278120"/>
          </a:xfrm>
        </p:spPr>
        <p:txBody>
          <a:bodyPr/>
          <a:lstStyle/>
          <a:p>
            <a:r>
              <a:rPr lang="en-US" dirty="0"/>
              <a:t>Select a file</a:t>
            </a:r>
          </a:p>
          <a:p>
            <a:pPr lvl="1"/>
            <a:r>
              <a:rPr lang="en-US" dirty="0"/>
              <a:t>Experimental currently only in csv format</a:t>
            </a:r>
          </a:p>
          <a:p>
            <a:pPr lvl="1"/>
            <a:r>
              <a:rPr lang="en-US" dirty="0"/>
              <a:t>Assay either in csv or </a:t>
            </a:r>
            <a:r>
              <a:rPr lang="en-US" dirty="0" err="1"/>
              <a:t>xslx</a:t>
            </a:r>
            <a:r>
              <a:rPr lang="en-US" dirty="0"/>
              <a:t> format</a:t>
            </a:r>
          </a:p>
          <a:p>
            <a:r>
              <a:rPr lang="en-US" dirty="0"/>
              <a:t>Click upload</a:t>
            </a:r>
          </a:p>
          <a:p>
            <a:r>
              <a:rPr lang="en-US" dirty="0"/>
              <a:t>In five seconds or so, the table should be updated. If the file is an experimental file, the heatmap should also be updated and display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1A880-0B9A-40FA-B06C-D2CEABC9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11" y="0"/>
            <a:ext cx="9449178" cy="26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2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8EE62D-AEEA-474B-AF0D-21DB5C0C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7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3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6AAC-1963-4793-A2E8-95CC3DC1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4868-D95F-4F7D-9A32-920744A8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32777-47E1-4929-AF6E-B4EE6F57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0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2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B2B3F-E859-4B19-9620-50D55338A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dirty="0"/>
              <a:t>Type a proper SQL statement into the Advanced SQL textbox and hit enter</a:t>
            </a:r>
          </a:p>
          <a:p>
            <a:r>
              <a:rPr lang="en-US" dirty="0"/>
              <a:t>Tables: assays, </a:t>
            </a:r>
            <a:r>
              <a:rPr lang="en-US" dirty="0" err="1"/>
              <a:t>assayLayout</a:t>
            </a:r>
            <a:r>
              <a:rPr lang="en-US" dirty="0"/>
              <a:t>, experiments</a:t>
            </a:r>
          </a:p>
          <a:p>
            <a:r>
              <a:rPr lang="en-US" dirty="0"/>
              <a:t>Date and time are updated once an experiment with a matching barcode is added to the database.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360E9-8EAF-4EE2-81F5-D0A00A8C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1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1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95BF-AB21-479C-96DB-0448E5DD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685D-C22B-40F0-8667-E603D736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6735"/>
            <a:ext cx="10515600" cy="3050227"/>
          </a:xfrm>
        </p:spPr>
        <p:txBody>
          <a:bodyPr/>
          <a:lstStyle/>
          <a:p>
            <a:r>
              <a:rPr lang="en-US" dirty="0"/>
              <a:t>SELECT * FROM experiments WHERE barcode == ‘{}’</a:t>
            </a:r>
          </a:p>
          <a:p>
            <a:r>
              <a:rPr lang="en-US" dirty="0"/>
              <a:t>If replicates, can calculate mean and std, which can be included in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D6860C-61E8-46D1-AABC-31B0ED1B4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17" y="0"/>
            <a:ext cx="7191983" cy="29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6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95BF-AB21-479C-96DB-0448E5DD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layout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5685D-C22B-40F0-8667-E603D7368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26735"/>
                <a:ext cx="10515600" cy="3050227"/>
              </a:xfrm>
            </p:spPr>
            <p:txBody>
              <a:bodyPr/>
              <a:lstStyle/>
              <a:p>
                <a:r>
                  <a:rPr lang="en-US" dirty="0"/>
                  <a:t>SELECT * FROM experiments WHERE barcode == ‘{}’</a:t>
                </a:r>
              </a:p>
              <a:p>
                <a:r>
                  <a:rPr lang="en-US" dirty="0"/>
                  <a:t>SELECT * FROM </a:t>
                </a:r>
                <a:r>
                  <a:rPr lang="en-US" dirty="0" err="1"/>
                  <a:t>assayLayout</a:t>
                </a:r>
                <a:r>
                  <a:rPr lang="en-US" dirty="0"/>
                  <a:t> WHERE barcode == ‘{}’</a:t>
                </a:r>
              </a:p>
              <a:p>
                <a:r>
                  <a:rPr lang="en-US" dirty="0"/>
                  <a:t>Two </a:t>
                </a:r>
                <a:r>
                  <a:rPr lang="en-US" dirty="0" err="1"/>
                  <a:t>dataframes</a:t>
                </a:r>
                <a:r>
                  <a:rPr lang="en-US" dirty="0"/>
                  <a:t> joined</a:t>
                </a:r>
              </a:p>
              <a:p>
                <a:r>
                  <a:rPr lang="en-US" sz="2400" dirty="0"/>
                  <a:t>Normalized value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𝑖𝑛𝑑𝑢𝑐𝑒𝑑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𝑐𝑒𝑙𝑙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𝑏𝑢𝑓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/ 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𝑢𝑛𝑖𝑛𝑑𝑢𝑐𝑒𝑑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𝑐𝑒𝑙𝑙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𝑏𝑢𝑓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5685D-C22B-40F0-8667-E603D7368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26735"/>
                <a:ext cx="10515600" cy="3050227"/>
              </a:xfrm>
              <a:blipFill>
                <a:blip r:embed="rId2"/>
                <a:stretch>
                  <a:fillRect l="-1043" t="-3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E704D92-0488-40B6-9E3E-D8691D83F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524" y="0"/>
            <a:ext cx="7109476" cy="29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5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340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miProbes Flask web app</vt:lpstr>
      <vt:lpstr>Overview</vt:lpstr>
      <vt:lpstr>Class based file recognition</vt:lpstr>
      <vt:lpstr>PowerPoint Presentation</vt:lpstr>
      <vt:lpstr>PowerPoint Presentation</vt:lpstr>
      <vt:lpstr>PowerPoint Presentation</vt:lpstr>
      <vt:lpstr>PowerPoint Presentation</vt:lpstr>
      <vt:lpstr>Well layout</vt:lpstr>
      <vt:lpstr>Cell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Homura Nagato</dc:creator>
  <cp:lastModifiedBy>Homura Nagato</cp:lastModifiedBy>
  <cp:revision>4</cp:revision>
  <dcterms:created xsi:type="dcterms:W3CDTF">2020-07-30T12:10:52Z</dcterms:created>
  <dcterms:modified xsi:type="dcterms:W3CDTF">2020-07-31T14:30:55Z</dcterms:modified>
</cp:coreProperties>
</file>