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62" r:id="rId9"/>
    <p:sldId id="264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ED4B5-0E6C-4141-B260-1C2F565991A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5D96A17-C8DC-425A-B823-281239CB7083}">
      <dgm:prSet phldrT="[Text]"/>
      <dgm:spPr/>
      <dgm:t>
        <a:bodyPr/>
        <a:lstStyle/>
        <a:p>
          <a:r>
            <a:rPr lang="en-US" altLang="ja-JP" dirty="0"/>
            <a:t>Query</a:t>
          </a:r>
          <a:r>
            <a:rPr lang="ja-JP" altLang="en-US" dirty="0"/>
            <a:t> </a:t>
          </a:r>
          <a:r>
            <a:rPr lang="en-US" altLang="ja-JP" dirty="0"/>
            <a:t>Algorithm</a:t>
          </a:r>
          <a:endParaRPr lang="en-US" dirty="0"/>
        </a:p>
      </dgm:t>
    </dgm:pt>
    <dgm:pt modelId="{3A292913-EEE1-4CEA-9FA4-9457BF7159EC}" type="parTrans" cxnId="{0B616A00-083A-4389-A936-3D96B3CA1F0E}">
      <dgm:prSet/>
      <dgm:spPr/>
      <dgm:t>
        <a:bodyPr/>
        <a:lstStyle/>
        <a:p>
          <a:endParaRPr lang="en-US"/>
        </a:p>
      </dgm:t>
    </dgm:pt>
    <dgm:pt modelId="{A57401C0-ED3C-4888-AD33-D1E01EC8721E}" type="sibTrans" cxnId="{0B616A00-083A-4389-A936-3D96B3CA1F0E}">
      <dgm:prSet/>
      <dgm:spPr/>
      <dgm:t>
        <a:bodyPr/>
        <a:lstStyle/>
        <a:p>
          <a:endParaRPr lang="en-US"/>
        </a:p>
      </dgm:t>
    </dgm:pt>
    <dgm:pt modelId="{5C2FE203-9476-42DC-9F11-12232B9531FE}">
      <dgm:prSet phldrT="[Text]"/>
      <dgm:spPr/>
      <dgm:t>
        <a:bodyPr/>
        <a:lstStyle/>
        <a:p>
          <a:r>
            <a:rPr lang="en-US" altLang="ja-JP" dirty="0"/>
            <a:t>Transformer/LSTM</a:t>
          </a:r>
          <a:r>
            <a:rPr lang="ja-JP" altLang="en-US" dirty="0"/>
            <a:t> </a:t>
          </a:r>
          <a:r>
            <a:rPr lang="en-US" altLang="ja-JP" dirty="0"/>
            <a:t>algorithm</a:t>
          </a:r>
          <a:endParaRPr lang="en-US" dirty="0"/>
        </a:p>
      </dgm:t>
    </dgm:pt>
    <dgm:pt modelId="{0F0080C0-87B6-419D-ADAB-F83BCFE1FB04}" type="parTrans" cxnId="{EAD0C517-AC1F-43EC-BD29-38290F258770}">
      <dgm:prSet/>
      <dgm:spPr/>
      <dgm:t>
        <a:bodyPr/>
        <a:lstStyle/>
        <a:p>
          <a:endParaRPr lang="en-US"/>
        </a:p>
      </dgm:t>
    </dgm:pt>
    <dgm:pt modelId="{6CDD6604-4036-4910-A55F-DAB7842945DC}" type="sibTrans" cxnId="{EAD0C517-AC1F-43EC-BD29-38290F258770}">
      <dgm:prSet/>
      <dgm:spPr/>
      <dgm:t>
        <a:bodyPr/>
        <a:lstStyle/>
        <a:p>
          <a:endParaRPr lang="en-US"/>
        </a:p>
      </dgm:t>
    </dgm:pt>
    <dgm:pt modelId="{33D4AAF0-656B-4035-B810-DCE7C83A01A5}">
      <dgm:prSet phldrT="[Text]"/>
      <dgm:spPr/>
      <dgm:t>
        <a:bodyPr/>
        <a:lstStyle/>
        <a:p>
          <a:r>
            <a:rPr lang="en-US" altLang="ja-JP" dirty="0"/>
            <a:t>GPT-2</a:t>
          </a:r>
          <a:r>
            <a:rPr lang="ja-JP" altLang="en-US" dirty="0"/>
            <a:t> </a:t>
          </a:r>
          <a:r>
            <a:rPr lang="en-US" altLang="ja-JP" dirty="0"/>
            <a:t>algorithm</a:t>
          </a:r>
          <a:endParaRPr lang="en-US" dirty="0"/>
        </a:p>
      </dgm:t>
    </dgm:pt>
    <dgm:pt modelId="{250527D0-49CF-42C2-815E-4B3BD2416BAC}" type="parTrans" cxnId="{6E9FE155-DF2D-43B0-95FA-0FBD2FF663AD}">
      <dgm:prSet/>
      <dgm:spPr/>
      <dgm:t>
        <a:bodyPr/>
        <a:lstStyle/>
        <a:p>
          <a:endParaRPr lang="en-US"/>
        </a:p>
      </dgm:t>
    </dgm:pt>
    <dgm:pt modelId="{BED95E51-3BC9-48F9-B6A4-777B6C68A186}" type="sibTrans" cxnId="{6E9FE155-DF2D-43B0-95FA-0FBD2FF663AD}">
      <dgm:prSet/>
      <dgm:spPr/>
      <dgm:t>
        <a:bodyPr/>
        <a:lstStyle/>
        <a:p>
          <a:endParaRPr lang="en-US"/>
        </a:p>
      </dgm:t>
    </dgm:pt>
    <dgm:pt modelId="{9E3C89F7-A0E8-40D2-9FEB-E63633AC81E9}" type="pres">
      <dgm:prSet presAssocID="{4EFED4B5-0E6C-4141-B260-1C2F565991AB}" presName="Name0" presStyleCnt="0">
        <dgm:presLayoutVars>
          <dgm:dir/>
          <dgm:resizeHandles val="exact"/>
        </dgm:presLayoutVars>
      </dgm:prSet>
      <dgm:spPr/>
    </dgm:pt>
    <dgm:pt modelId="{B17AF9CD-D36F-406E-85C1-BE5EED133A1F}" type="pres">
      <dgm:prSet presAssocID="{A5D96A17-C8DC-425A-B823-281239CB7083}" presName="node" presStyleLbl="node1" presStyleIdx="0" presStyleCnt="3">
        <dgm:presLayoutVars>
          <dgm:bulletEnabled val="1"/>
        </dgm:presLayoutVars>
      </dgm:prSet>
      <dgm:spPr/>
    </dgm:pt>
    <dgm:pt modelId="{1974971E-68CB-4306-BF65-0B0B0EA8F173}" type="pres">
      <dgm:prSet presAssocID="{A57401C0-ED3C-4888-AD33-D1E01EC8721E}" presName="sibTrans" presStyleLbl="sibTrans2D1" presStyleIdx="0" presStyleCnt="2"/>
      <dgm:spPr/>
    </dgm:pt>
    <dgm:pt modelId="{0E90EB9C-4BC6-4E9C-BA6F-C4466E3B4840}" type="pres">
      <dgm:prSet presAssocID="{A57401C0-ED3C-4888-AD33-D1E01EC8721E}" presName="connectorText" presStyleLbl="sibTrans2D1" presStyleIdx="0" presStyleCnt="2"/>
      <dgm:spPr/>
    </dgm:pt>
    <dgm:pt modelId="{73748FE1-9B2B-4F87-9E5F-B7A98DE56877}" type="pres">
      <dgm:prSet presAssocID="{5C2FE203-9476-42DC-9F11-12232B9531FE}" presName="node" presStyleLbl="node1" presStyleIdx="1" presStyleCnt="3">
        <dgm:presLayoutVars>
          <dgm:bulletEnabled val="1"/>
        </dgm:presLayoutVars>
      </dgm:prSet>
      <dgm:spPr/>
    </dgm:pt>
    <dgm:pt modelId="{A761A014-2401-4D9F-BF16-452E44E30B4B}" type="pres">
      <dgm:prSet presAssocID="{6CDD6604-4036-4910-A55F-DAB7842945DC}" presName="sibTrans" presStyleLbl="sibTrans2D1" presStyleIdx="1" presStyleCnt="2"/>
      <dgm:spPr/>
    </dgm:pt>
    <dgm:pt modelId="{3C876004-D34B-45EE-B16E-1F94E12EEB92}" type="pres">
      <dgm:prSet presAssocID="{6CDD6604-4036-4910-A55F-DAB7842945DC}" presName="connectorText" presStyleLbl="sibTrans2D1" presStyleIdx="1" presStyleCnt="2"/>
      <dgm:spPr/>
    </dgm:pt>
    <dgm:pt modelId="{889DCCA8-4C08-411C-A283-1220BE72F5CB}" type="pres">
      <dgm:prSet presAssocID="{33D4AAF0-656B-4035-B810-DCE7C83A01A5}" presName="node" presStyleLbl="node1" presStyleIdx="2" presStyleCnt="3">
        <dgm:presLayoutVars>
          <dgm:bulletEnabled val="1"/>
        </dgm:presLayoutVars>
      </dgm:prSet>
      <dgm:spPr/>
    </dgm:pt>
  </dgm:ptLst>
  <dgm:cxnLst>
    <dgm:cxn modelId="{0B616A00-083A-4389-A936-3D96B3CA1F0E}" srcId="{4EFED4B5-0E6C-4141-B260-1C2F565991AB}" destId="{A5D96A17-C8DC-425A-B823-281239CB7083}" srcOrd="0" destOrd="0" parTransId="{3A292913-EEE1-4CEA-9FA4-9457BF7159EC}" sibTransId="{A57401C0-ED3C-4888-AD33-D1E01EC8721E}"/>
    <dgm:cxn modelId="{921B910A-56B3-4ED1-99F1-F8D14C110F55}" type="presOf" srcId="{A5D96A17-C8DC-425A-B823-281239CB7083}" destId="{B17AF9CD-D36F-406E-85C1-BE5EED133A1F}" srcOrd="0" destOrd="0" presId="urn:microsoft.com/office/officeart/2005/8/layout/process1"/>
    <dgm:cxn modelId="{EAD0C517-AC1F-43EC-BD29-38290F258770}" srcId="{4EFED4B5-0E6C-4141-B260-1C2F565991AB}" destId="{5C2FE203-9476-42DC-9F11-12232B9531FE}" srcOrd="1" destOrd="0" parTransId="{0F0080C0-87B6-419D-ADAB-F83BCFE1FB04}" sibTransId="{6CDD6604-4036-4910-A55F-DAB7842945DC}"/>
    <dgm:cxn modelId="{6557CD2F-66A9-4D31-9B82-55BA08E29CE4}" type="presOf" srcId="{33D4AAF0-656B-4035-B810-DCE7C83A01A5}" destId="{889DCCA8-4C08-411C-A283-1220BE72F5CB}" srcOrd="0" destOrd="0" presId="urn:microsoft.com/office/officeart/2005/8/layout/process1"/>
    <dgm:cxn modelId="{FAB77838-5A21-461B-AC46-BBA3FC56C624}" type="presOf" srcId="{A57401C0-ED3C-4888-AD33-D1E01EC8721E}" destId="{0E90EB9C-4BC6-4E9C-BA6F-C4466E3B4840}" srcOrd="1" destOrd="0" presId="urn:microsoft.com/office/officeart/2005/8/layout/process1"/>
    <dgm:cxn modelId="{1989F33A-A3E3-4D6D-A24A-26A79EF0E341}" type="presOf" srcId="{5C2FE203-9476-42DC-9F11-12232B9531FE}" destId="{73748FE1-9B2B-4F87-9E5F-B7A98DE56877}" srcOrd="0" destOrd="0" presId="urn:microsoft.com/office/officeart/2005/8/layout/process1"/>
    <dgm:cxn modelId="{AD447D4D-120F-4D27-8E29-5059917C3CCE}" type="presOf" srcId="{4EFED4B5-0E6C-4141-B260-1C2F565991AB}" destId="{9E3C89F7-A0E8-40D2-9FEB-E63633AC81E9}" srcOrd="0" destOrd="0" presId="urn:microsoft.com/office/officeart/2005/8/layout/process1"/>
    <dgm:cxn modelId="{6E9FE155-DF2D-43B0-95FA-0FBD2FF663AD}" srcId="{4EFED4B5-0E6C-4141-B260-1C2F565991AB}" destId="{33D4AAF0-656B-4035-B810-DCE7C83A01A5}" srcOrd="2" destOrd="0" parTransId="{250527D0-49CF-42C2-815E-4B3BD2416BAC}" sibTransId="{BED95E51-3BC9-48F9-B6A4-777B6C68A186}"/>
    <dgm:cxn modelId="{196C2C84-D952-401A-9292-C2FCCF1EA05C}" type="presOf" srcId="{A57401C0-ED3C-4888-AD33-D1E01EC8721E}" destId="{1974971E-68CB-4306-BF65-0B0B0EA8F173}" srcOrd="0" destOrd="0" presId="urn:microsoft.com/office/officeart/2005/8/layout/process1"/>
    <dgm:cxn modelId="{ED682FC2-1112-4ABA-AC29-875A2868A596}" type="presOf" srcId="{6CDD6604-4036-4910-A55F-DAB7842945DC}" destId="{3C876004-D34B-45EE-B16E-1F94E12EEB92}" srcOrd="1" destOrd="0" presId="urn:microsoft.com/office/officeart/2005/8/layout/process1"/>
    <dgm:cxn modelId="{09EE62E8-F75E-4390-86C0-5750149B4FEB}" type="presOf" srcId="{6CDD6604-4036-4910-A55F-DAB7842945DC}" destId="{A761A014-2401-4D9F-BF16-452E44E30B4B}" srcOrd="0" destOrd="0" presId="urn:microsoft.com/office/officeart/2005/8/layout/process1"/>
    <dgm:cxn modelId="{562FE345-2ED4-4753-B68B-D3C03A7E5AA0}" type="presParOf" srcId="{9E3C89F7-A0E8-40D2-9FEB-E63633AC81E9}" destId="{B17AF9CD-D36F-406E-85C1-BE5EED133A1F}" srcOrd="0" destOrd="0" presId="urn:microsoft.com/office/officeart/2005/8/layout/process1"/>
    <dgm:cxn modelId="{FA2F0BCB-A072-4384-9CC6-4C26EEE15C3B}" type="presParOf" srcId="{9E3C89F7-A0E8-40D2-9FEB-E63633AC81E9}" destId="{1974971E-68CB-4306-BF65-0B0B0EA8F173}" srcOrd="1" destOrd="0" presId="urn:microsoft.com/office/officeart/2005/8/layout/process1"/>
    <dgm:cxn modelId="{8A86FB7B-4196-4E79-8A26-DA68EC28A93C}" type="presParOf" srcId="{1974971E-68CB-4306-BF65-0B0B0EA8F173}" destId="{0E90EB9C-4BC6-4E9C-BA6F-C4466E3B4840}" srcOrd="0" destOrd="0" presId="urn:microsoft.com/office/officeart/2005/8/layout/process1"/>
    <dgm:cxn modelId="{AF241C7F-80CD-4745-BF83-047E3C22967D}" type="presParOf" srcId="{9E3C89F7-A0E8-40D2-9FEB-E63633AC81E9}" destId="{73748FE1-9B2B-4F87-9E5F-B7A98DE56877}" srcOrd="2" destOrd="0" presId="urn:microsoft.com/office/officeart/2005/8/layout/process1"/>
    <dgm:cxn modelId="{91E9163E-EECE-40CD-9E77-70D15B0D3545}" type="presParOf" srcId="{9E3C89F7-A0E8-40D2-9FEB-E63633AC81E9}" destId="{A761A014-2401-4D9F-BF16-452E44E30B4B}" srcOrd="3" destOrd="0" presId="urn:microsoft.com/office/officeart/2005/8/layout/process1"/>
    <dgm:cxn modelId="{4A330D46-3B82-412B-95A2-01A757FC6B46}" type="presParOf" srcId="{A761A014-2401-4D9F-BF16-452E44E30B4B}" destId="{3C876004-D34B-45EE-B16E-1F94E12EEB92}" srcOrd="0" destOrd="0" presId="urn:microsoft.com/office/officeart/2005/8/layout/process1"/>
    <dgm:cxn modelId="{7FF10DEB-F729-46E3-8399-D4EAB2994CE1}" type="presParOf" srcId="{9E3C89F7-A0E8-40D2-9FEB-E63633AC81E9}" destId="{889DCCA8-4C08-411C-A283-1220BE72F5C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AF9CD-D36F-406E-85C1-BE5EED133A1F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900" kern="1200" dirty="0"/>
            <a:t>Query</a:t>
          </a:r>
          <a:r>
            <a:rPr lang="ja-JP" altLang="en-US" sz="1900" kern="1200" dirty="0"/>
            <a:t> </a:t>
          </a:r>
          <a:r>
            <a:rPr lang="en-US" altLang="ja-JP" sz="1900" kern="1200" dirty="0"/>
            <a:t>Algorithm</a:t>
          </a:r>
          <a:endParaRPr lang="en-US" sz="1900" kern="1200" dirty="0"/>
        </a:p>
      </dsp:txBody>
      <dsp:txXfrm>
        <a:off x="44665" y="2106299"/>
        <a:ext cx="2060143" cy="1206068"/>
      </dsp:txXfrm>
    </dsp:sp>
    <dsp:sp modelId="{1974971E-68CB-4306-BF65-0B0B0EA8F173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355850" y="2550475"/>
        <a:ext cx="316861" cy="317716"/>
      </dsp:txXfrm>
    </dsp:sp>
    <dsp:sp modelId="{73748FE1-9B2B-4F87-9E5F-B7A98DE56877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900" kern="1200" dirty="0"/>
            <a:t>Transformer/LSTM</a:t>
          </a:r>
          <a:r>
            <a:rPr lang="ja-JP" altLang="en-US" sz="1900" kern="1200" dirty="0"/>
            <a:t> </a:t>
          </a:r>
          <a:r>
            <a:rPr lang="en-US" altLang="ja-JP" sz="1900" kern="1200" dirty="0"/>
            <a:t>algorithm</a:t>
          </a:r>
          <a:endParaRPr lang="en-US" sz="1900" kern="1200" dirty="0"/>
        </a:p>
      </dsp:txBody>
      <dsp:txXfrm>
        <a:off x="3033928" y="2106299"/>
        <a:ext cx="2060143" cy="1206068"/>
      </dsp:txXfrm>
    </dsp:sp>
    <dsp:sp modelId="{A761A014-2401-4D9F-BF16-452E44E30B4B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345112" y="2550475"/>
        <a:ext cx="316861" cy="317716"/>
      </dsp:txXfrm>
    </dsp:sp>
    <dsp:sp modelId="{889DCCA8-4C08-411C-A283-1220BE72F5CB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900" kern="1200" dirty="0"/>
            <a:t>GPT-2</a:t>
          </a:r>
          <a:r>
            <a:rPr lang="ja-JP" altLang="en-US" sz="1900" kern="1200" dirty="0"/>
            <a:t> </a:t>
          </a:r>
          <a:r>
            <a:rPr lang="en-US" altLang="ja-JP" sz="1900" kern="1200" dirty="0"/>
            <a:t>algorithm</a:t>
          </a:r>
          <a:endParaRPr lang="en-US" sz="1900" kern="1200" dirty="0"/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329C-5613-4476-81F2-11240D1AB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4F9C8-411E-4D4C-9B64-89967CED2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97D7-BAB1-409F-A685-073EBDAB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743E-4607-4BDA-9674-E6E3B70B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65AB-8A4D-47E8-A425-9223BE95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2FAA-8E52-4335-A9F5-D5430974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3B05A-E586-417C-BE64-E341BC171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8A80-8F03-4F45-9F12-FDD034EB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4B96-C194-4C2F-B8DF-46E1C271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AA6E4-FC10-4D94-85EE-17CB9646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2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FDE90-BE4B-4445-8CC2-285FC3EF8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03E18-BF69-4134-9B83-52BA4B8C7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A682-5730-4EFA-9F19-939C5277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C532-F4FB-433D-BF33-5CD8B5D1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117-5D0F-4352-B2E2-D7488FED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8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4695-EDFE-4268-AC88-B9CF6932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2FD8-609F-4D8C-BA77-8C0067708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EC110-603E-485B-994D-A2B9E284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8653-C061-406F-A36C-D20A9B2E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CEF87-04C9-4A63-B0E6-11F6AAE8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80AC-6F7F-4526-A5C6-B5DB4403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723BF-62C1-4EA7-B626-274ABD9B1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0214C-1E0E-4A95-B7F6-095E8CEA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63C5-7DFA-4A94-B81F-FB2178E2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83DF-92DF-4C16-BB57-4922362E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0211-FF99-42D2-B945-B9FED5EC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2A22-EB29-4CB2-852F-17F06FFD6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92F23-86D4-40D8-9D6A-62E406D35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83102-E16A-446B-A344-1185316C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12AAF-6F6A-46A2-B6A0-8A7990D3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41400-F472-4D1D-B0E1-04EDCD8B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8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FC9F-0F94-49E5-AE42-079181FB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34C44-E181-4BE4-B2E6-7E19D638A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45AB7-6237-4809-B662-BDD7EA87E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5D17E-0555-4D17-A71A-F31AC2520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5AE27-1024-4030-BDBB-419A3C8D2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093E6-E3AB-47D3-8650-3AA8118A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49E57-1C1E-42C7-B682-4020E763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3E0DD-E953-4D81-8390-044880BD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4475-9D8C-44F3-B43C-0EBBAC7E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CD402-86AC-4D19-BE85-43A60EC3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694C9-5015-46D6-A648-71AB3802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DB7F0-3A8A-488A-9723-47C1A9DD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47C36-4087-4EE6-89DA-2C3902E7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F25B1-0B55-4636-9D0A-B6DBD236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EE414-A87F-4741-9A1E-E30D30EB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5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EFCC-F8ED-4521-8271-79B5A12B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3803-C7CB-487C-9580-40D0216B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23EEA-6CB6-44B8-B752-B57C895A8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80937-6EDD-4733-B5B0-52B5F9FF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237BB-0608-434E-A220-C87FC63A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53C29-DA17-4CD5-8E62-7B8B4906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9803-9A20-43BE-83B9-2E240368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8B410-B2E5-4E22-846C-3D6D36F7D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C563-80C4-4E3A-8B79-1014E08FB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AEAED-FC54-4FC2-9A43-B430A81A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101AF-C15D-4F82-8A51-90B7E91E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C8EA7-95BF-4697-AAEC-A1E1269D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5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A97CB-86EB-4D0A-8DF9-857FB6A5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BF34-74B4-4FDD-99CB-527F7CB3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0B84-EB11-4818-9C2B-B705E5F50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D4C0-B9E4-43EC-8ADD-BB68E121D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7513-6AD0-4885-B98C-5DB24F4E8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1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D797-1C36-4A11-B760-2A7F71B51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Nerdy Nets – GPT2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83277-7FD7-401B-BA5C-BCB4464E5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3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BAD-0CE9-48B6-9E2E-9195F536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7464-2212-4E7C-A29A-59BA680D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1FA9-A7BD-4DBA-BB07-C7542EB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Discrepencies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07A4-264C-4B8D-8110-2FD3727C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Paragraph window size should be larger than summary window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5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A153-FFE1-457D-8A60-61344873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Model Overview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6E24459-7DC9-49F7-B9C1-A81F37EE8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6973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EDF03473-E477-4D87-BD1F-6DF5EF36D635}"/>
              </a:ext>
            </a:extLst>
          </p:cNvPr>
          <p:cNvSpPr/>
          <p:nvPr/>
        </p:nvSpPr>
        <p:spPr>
          <a:xfrm>
            <a:off x="2051107" y="4326542"/>
            <a:ext cx="2112021" cy="129337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paragraph (400 words)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262277AC-5A75-41E2-8E58-FF6B8A9A70F7}"/>
              </a:ext>
            </a:extLst>
          </p:cNvPr>
          <p:cNvSpPr/>
          <p:nvPr/>
        </p:nvSpPr>
        <p:spPr>
          <a:xfrm>
            <a:off x="5209922" y="4566605"/>
            <a:ext cx="1720906" cy="11018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summary (100 words)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26CD80D-F83B-4CFC-A2B4-6FE9D6C0FC33}"/>
              </a:ext>
            </a:extLst>
          </p:cNvPr>
          <p:cNvSpPr/>
          <p:nvPr/>
        </p:nvSpPr>
        <p:spPr>
          <a:xfrm>
            <a:off x="8067086" y="4326542"/>
            <a:ext cx="2112021" cy="129337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paragraph (400 words)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182C0BB-4672-4E8B-9A2D-93FCEABCA46B}"/>
              </a:ext>
            </a:extLst>
          </p:cNvPr>
          <p:cNvSpPr/>
          <p:nvPr/>
        </p:nvSpPr>
        <p:spPr>
          <a:xfrm>
            <a:off x="4435559" y="1946134"/>
            <a:ext cx="1720906" cy="106934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loss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2CEAF0A7-29A0-4C9C-81DD-D0F77C61B08D}"/>
              </a:ext>
            </a:extLst>
          </p:cNvPr>
          <p:cNvSpPr/>
          <p:nvPr/>
        </p:nvSpPr>
        <p:spPr>
          <a:xfrm>
            <a:off x="6156465" y="1946731"/>
            <a:ext cx="1720906" cy="106934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GPT-2 loss</a:t>
            </a:r>
          </a:p>
        </p:txBody>
      </p:sp>
    </p:spTree>
    <p:extLst>
      <p:ext uri="{BB962C8B-B14F-4D97-AF65-F5344CB8AC3E}">
        <p14:creationId xmlns:p14="http://schemas.microsoft.com/office/powerpoint/2010/main" val="111326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9A69-2D9B-4E03-9924-249DBA20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2BB1-5494-4998-9F0F-3676B04C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TLDR reddit dataset in JSON format</a:t>
            </a:r>
          </a:p>
          <a:p>
            <a:pPr lvl="1"/>
            <a:r>
              <a:rPr lang="en-US" dirty="0"/>
              <a:t>Paragraph’s cleaned and padded to </a:t>
            </a:r>
            <a:r>
              <a:rPr lang="en-US" dirty="0" err="1"/>
              <a:t>paragraph_window_size</a:t>
            </a:r>
            <a:r>
              <a:rPr lang="en-US" dirty="0"/>
              <a:t> (100)</a:t>
            </a:r>
          </a:p>
          <a:p>
            <a:pPr lvl="1"/>
            <a:r>
              <a:rPr lang="en-US" dirty="0"/>
              <a:t>Summaries cleaned and padded to </a:t>
            </a:r>
            <a:r>
              <a:rPr lang="en-US" dirty="0" err="1"/>
              <a:t>summary_window_size</a:t>
            </a:r>
            <a:r>
              <a:rPr lang="en-US" dirty="0"/>
              <a:t> (100)</a:t>
            </a:r>
          </a:p>
        </p:txBody>
      </p:sp>
    </p:spTree>
    <p:extLst>
      <p:ext uri="{BB962C8B-B14F-4D97-AF65-F5344CB8AC3E}">
        <p14:creationId xmlns:p14="http://schemas.microsoft.com/office/powerpoint/2010/main" val="142036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AB1D-3C91-401B-A427-E8B05071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2" y="169817"/>
            <a:ext cx="10332868" cy="998860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Query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1FAB-9D89-4D31-B68E-FFFD3C86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1168677"/>
            <a:ext cx="10515600" cy="55872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Outputs the relevance of keywords to some specific documents using TD-IDF (Term Frequency - Inverse Document Frequency)</a:t>
            </a:r>
          </a:p>
          <a:p>
            <a:pPr marL="0" indent="0">
              <a:buNone/>
            </a:pPr>
            <a:endParaRPr lang="en-US" sz="2400" dirty="0"/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Preprocessed data is further preprocessed to remove the </a:t>
            </a:r>
          </a:p>
          <a:p>
            <a:pPr marL="0" indent="0">
              <a:buNone/>
            </a:pPr>
            <a:r>
              <a:rPr lang="en-US" sz="2400" dirty="0"/>
              <a:t>	stop-words and punctuations.</a:t>
            </a:r>
          </a:p>
          <a:p>
            <a:pPr marL="0" indent="0">
              <a:buNone/>
            </a:pPr>
            <a:r>
              <a:rPr lang="en-US" sz="2400" dirty="0"/>
              <a:t>II.    Extract the JSON schema (train and test)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III.   Create vocabulary and Word Counts for IDF</a:t>
            </a:r>
          </a:p>
          <a:p>
            <a:pPr marL="514350" indent="-514350">
              <a:buAutoNum type="romanUcPeriod" startAt="4"/>
            </a:pPr>
            <a:r>
              <a:rPr lang="en-US" sz="2400" dirty="0"/>
              <a:t>Compute IDF values. </a:t>
            </a:r>
          </a:p>
          <a:p>
            <a:pPr marL="514350" indent="-514350">
              <a:buAutoNum type="romanUcPeriod" startAt="4"/>
            </a:pPr>
            <a:r>
              <a:rPr lang="en-US" sz="2400" dirty="0"/>
              <a:t>Extracting keywords</a:t>
            </a:r>
          </a:p>
          <a:p>
            <a:pPr marL="514350" indent="-514350">
              <a:buAutoNum type="romanUcPeriod" startAt="4"/>
            </a:pPr>
            <a:r>
              <a:rPr lang="en-US" sz="2400" dirty="0"/>
              <a:t>Sort the values in the vector while preserving the column index of the extracted keyword.</a:t>
            </a:r>
          </a:p>
          <a:p>
            <a:pPr marL="514350" indent="-514350">
              <a:buAutoNum type="romanUcPeriod" startAt="4"/>
            </a:pPr>
            <a:r>
              <a:rPr lang="en-US" sz="2400" dirty="0"/>
              <a:t>Return the sorted values.</a:t>
            </a:r>
          </a:p>
          <a:p>
            <a:pPr marL="514350" indent="-514350">
              <a:buAutoNum type="romanUcPeriod" startAt="4"/>
            </a:pPr>
            <a:endParaRPr lang="en-US" sz="2400" dirty="0"/>
          </a:p>
          <a:p>
            <a:pPr marL="514350" indent="-514350">
              <a:buAutoNum type="romanUcPeriod" startAt="4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1AE7F-3940-476C-A3B6-CCACB8BD1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39" y="3049675"/>
            <a:ext cx="5319192" cy="10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0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49055-E62F-447E-9EDA-6DE041EC3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12" y="86407"/>
            <a:ext cx="2787588" cy="67715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AB9528-D519-4483-92C3-633C90AB87C9}"/>
              </a:ext>
            </a:extLst>
          </p:cNvPr>
          <p:cNvSpPr txBox="1"/>
          <p:nvPr/>
        </p:nvSpPr>
        <p:spPr>
          <a:xfrm>
            <a:off x="577049" y="710214"/>
            <a:ext cx="316045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     Overview 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             of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Query Algorithm</a:t>
            </a:r>
          </a:p>
        </p:txBody>
      </p:sp>
    </p:spTree>
    <p:extLst>
      <p:ext uri="{BB962C8B-B14F-4D97-AF65-F5344CB8AC3E}">
        <p14:creationId xmlns:p14="http://schemas.microsoft.com/office/powerpoint/2010/main" val="140190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2926-441E-4658-A693-0C6DB5B1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A6A83-DB6E-40D0-BDBF-7C0A511DA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8" y="1529055"/>
            <a:ext cx="11385453" cy="5209096"/>
          </a:xfrm>
        </p:spPr>
      </p:pic>
    </p:spTree>
    <p:extLst>
      <p:ext uri="{BB962C8B-B14F-4D97-AF65-F5344CB8AC3E}">
        <p14:creationId xmlns:p14="http://schemas.microsoft.com/office/powerpoint/2010/main" val="340108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68CF5-85DA-4438-BAFF-32897EBC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34" y="4275454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Transformer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C3A9-9596-4804-A772-D2D83F57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908" y="3065112"/>
            <a:ext cx="3363974" cy="2013872"/>
          </a:xfrm>
        </p:spPr>
        <p:txBody>
          <a:bodyPr>
            <a:normAutofit/>
          </a:bodyPr>
          <a:lstStyle/>
          <a:p>
            <a:r>
              <a:rPr lang="en-US" sz="1100" dirty="0"/>
              <a:t>sizes</a:t>
            </a:r>
          </a:p>
          <a:p>
            <a:pPr lvl="1"/>
            <a:r>
              <a:rPr lang="en-US" sz="1100" dirty="0"/>
              <a:t>Encoder size = decoder size = 15</a:t>
            </a:r>
          </a:p>
          <a:p>
            <a:pPr lvl="1"/>
            <a:r>
              <a:rPr lang="en-US" sz="1100" dirty="0"/>
              <a:t>Window size = summary window size = 100</a:t>
            </a:r>
          </a:p>
          <a:p>
            <a:pPr lvl="1"/>
            <a:r>
              <a:rPr lang="en-US" sz="1100" dirty="0"/>
              <a:t>Vocab size = 717515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0371C-29A4-44ED-A2A9-70582FFE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25" y="3629278"/>
            <a:ext cx="6599876" cy="1932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A99722-9A91-4EDE-A1AA-DFA7AC441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09" y="326592"/>
            <a:ext cx="10986692" cy="24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25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DBF2F-D19B-4919-AE88-E9C294B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GPT-2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3EBF-296A-4C6A-AFFD-A680CF74D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 err="1"/>
              <a:t>OpenAI</a:t>
            </a:r>
            <a:r>
              <a:rPr lang="en-US" sz="2000" dirty="0"/>
              <a:t> GPT-2 model 124M parameter model (smallest) trained on 40GB of text data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01E04-EB13-4D91-841F-71BE3240F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082785"/>
            <a:ext cx="6250769" cy="25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2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2532-9B46-4E69-A8A4-3953719C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987B-DE5F-4881-B113-C813453C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2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210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Nerdy Nets – GPT2</vt:lpstr>
      <vt:lpstr>Model Overview</vt:lpstr>
      <vt:lpstr>Preprocess</vt:lpstr>
      <vt:lpstr>Query Algorithm</vt:lpstr>
      <vt:lpstr>PowerPoint Presentation</vt:lpstr>
      <vt:lpstr>Result</vt:lpstr>
      <vt:lpstr>Transformer Algorithm</vt:lpstr>
      <vt:lpstr>GPT-2 Algorithm</vt:lpstr>
      <vt:lpstr>Results</vt:lpstr>
      <vt:lpstr>GPT-2 example</vt:lpstr>
      <vt:lpstr>Discrepencies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Nerdy Nets – GPT2</dc:title>
  <dc:creator>Homura Nagato</dc:creator>
  <cp:lastModifiedBy>Soma Hota</cp:lastModifiedBy>
  <cp:revision>14</cp:revision>
  <dcterms:created xsi:type="dcterms:W3CDTF">2019-12-11T16:56:29Z</dcterms:created>
  <dcterms:modified xsi:type="dcterms:W3CDTF">2019-12-12T01:50:43Z</dcterms:modified>
</cp:coreProperties>
</file>