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5d1fe5c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5d1fe5c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5d1fe5c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5d1fe5c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5d1fe5c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5d1fe5c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/>
              <a:t>Seq to Seq LSTM Model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75" y="1379450"/>
            <a:ext cx="6276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25500"/>
            <a:ext cx="85206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 to Seq LSTM Model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50" y="3210600"/>
            <a:ext cx="4924700" cy="19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000" y="1152088"/>
            <a:ext cx="62103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19875"/>
            <a:ext cx="85206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675"/>
            <a:ext cx="8839201" cy="99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45005"/>
            <a:ext cx="8839197" cy="129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173625"/>
            <a:ext cx="85206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Discussion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444150"/>
            <a:ext cx="8520600" cy="21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use beam search algorithm instead of using the random from k maximum probabilities to decode the summary.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