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74" y="136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F19A-902B-477E-91CC-E5486AB16109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F3CDF-5094-4584-A896-9747D48B92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4068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CDF-5094-4584-A896-9747D48B92F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CDF-5094-4584-A896-9747D48B92F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3CDF-5094-4584-A896-9747D48B92F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ED30-09CC-4D38-94FC-292B49E0716D}" type="datetimeFigureOut">
              <a:rPr kumimoji="1" lang="ja-JP" altLang="en-US" smtClean="0"/>
              <a:pPr/>
              <a:t>2013/9/7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354F-D179-4217-986D-534C38CFE81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矢印コネクタ 10"/>
          <p:cNvCxnSpPr>
            <a:stCxn id="81" idx="2"/>
            <a:endCxn id="87" idx="0"/>
          </p:cNvCxnSpPr>
          <p:nvPr/>
        </p:nvCxnSpPr>
        <p:spPr>
          <a:xfrm>
            <a:off x="3347991" y="1568623"/>
            <a:ext cx="1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7" idx="2"/>
            <a:endCxn id="79" idx="0"/>
          </p:cNvCxnSpPr>
          <p:nvPr/>
        </p:nvCxnSpPr>
        <p:spPr>
          <a:xfrm>
            <a:off x="3347992" y="2391572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6" idx="2"/>
            <a:endCxn id="85" idx="0"/>
          </p:cNvCxnSpPr>
          <p:nvPr/>
        </p:nvCxnSpPr>
        <p:spPr>
          <a:xfrm>
            <a:off x="3347991" y="5683368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485006" y="1655687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996952" y="1280591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792298" y="2103540"/>
            <a:ext cx="1111387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>
            <a:off x="4319718" y="9057456"/>
            <a:ext cx="540060" cy="2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0800000">
            <a:off x="4337720" y="9586370"/>
            <a:ext cx="540060" cy="22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913784" y="93774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Camera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913784" y="886629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Homura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3528011" y="4952999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4" name="図形 243"/>
          <p:cNvCxnSpPr>
            <a:stCxn id="117" idx="2"/>
            <a:endCxn id="96" idx="1"/>
          </p:cNvCxnSpPr>
          <p:nvPr/>
        </p:nvCxnSpPr>
        <p:spPr>
          <a:xfrm rot="5400000" flipH="1">
            <a:off x="2165003" y="6146276"/>
            <a:ext cx="1789911" cy="576064"/>
          </a:xfrm>
          <a:prstGeom prst="bentConnector4">
            <a:avLst>
              <a:gd name="adj1" fmla="val -14900"/>
              <a:gd name="adj2" fmla="val 13968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684286" y="2926489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ActiveImageSize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915943" y="3749438"/>
            <a:ext cx="864096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771927" y="4572387"/>
            <a:ext cx="115212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2807931" y="6218285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線矢印コネクタ 88"/>
          <p:cNvCxnSpPr>
            <a:stCxn id="79" idx="2"/>
            <a:endCxn id="80" idx="0"/>
          </p:cNvCxnSpPr>
          <p:nvPr/>
        </p:nvCxnSpPr>
        <p:spPr>
          <a:xfrm flipH="1">
            <a:off x="3347991" y="3214521"/>
            <a:ext cx="1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0" idx="2"/>
            <a:endCxn id="82" idx="0"/>
          </p:cNvCxnSpPr>
          <p:nvPr/>
        </p:nvCxnSpPr>
        <p:spPr>
          <a:xfrm>
            <a:off x="3347991" y="4037470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2771927" y="5395336"/>
            <a:ext cx="115212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WaitPicBuf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線矢印コネクタ 97"/>
          <p:cNvCxnSpPr>
            <a:stCxn id="82" idx="2"/>
            <a:endCxn id="96" idx="0"/>
          </p:cNvCxnSpPr>
          <p:nvPr/>
        </p:nvCxnSpPr>
        <p:spPr>
          <a:xfrm>
            <a:off x="3347991" y="4860419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角丸四角形 116"/>
          <p:cNvSpPr/>
          <p:nvPr/>
        </p:nvSpPr>
        <p:spPr>
          <a:xfrm>
            <a:off x="2807931" y="7041231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2" name="直線矢印コネクタ 141"/>
          <p:cNvCxnSpPr>
            <a:stCxn id="85" idx="2"/>
            <a:endCxn id="117" idx="0"/>
          </p:cNvCxnSpPr>
          <p:nvPr/>
        </p:nvCxnSpPr>
        <p:spPr>
          <a:xfrm>
            <a:off x="3347991" y="6506317"/>
            <a:ext cx="0" cy="5349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図形 243"/>
          <p:cNvCxnSpPr>
            <a:stCxn id="117" idx="2"/>
            <a:endCxn id="81" idx="1"/>
          </p:cNvCxnSpPr>
          <p:nvPr/>
        </p:nvCxnSpPr>
        <p:spPr>
          <a:xfrm rot="5400000" flipH="1">
            <a:off x="220144" y="4201416"/>
            <a:ext cx="5904656" cy="351039"/>
          </a:xfrm>
          <a:prstGeom prst="bentConnector4">
            <a:avLst>
              <a:gd name="adj1" fmla="val -4679"/>
              <a:gd name="adj2" fmla="val 43875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528011" y="5817095"/>
            <a:ext cx="864096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setPicBuf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3528011" y="4160911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takePictuer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3528011" y="3368823"/>
            <a:ext cx="129614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3528011" y="2504727"/>
            <a:ext cx="108012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3528011" y="6609183"/>
            <a:ext cx="86409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528011" y="7473279"/>
            <a:ext cx="115212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stopTakePictur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0" name="図形 179"/>
          <p:cNvCxnSpPr>
            <a:stCxn id="96" idx="3"/>
            <a:endCxn id="81" idx="3"/>
          </p:cNvCxnSpPr>
          <p:nvPr/>
        </p:nvCxnSpPr>
        <p:spPr>
          <a:xfrm flipH="1" flipV="1">
            <a:off x="3699030" y="1424607"/>
            <a:ext cx="225025" cy="4114745"/>
          </a:xfrm>
          <a:prstGeom prst="bentConnector3">
            <a:avLst>
              <a:gd name="adj1" fmla="val -68149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/>
          <p:cNvSpPr txBox="1"/>
          <p:nvPr/>
        </p:nvSpPr>
        <p:spPr>
          <a:xfrm>
            <a:off x="5544235" y="3368823"/>
            <a:ext cx="93610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680139" y="7041231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is_readPicDat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4680139" y="5745087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is_readPicInfo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8" name="直線コネクタ 187"/>
          <p:cNvCxnSpPr>
            <a:stCxn id="96" idx="3"/>
            <a:endCxn id="186" idx="1"/>
          </p:cNvCxnSpPr>
          <p:nvPr/>
        </p:nvCxnSpPr>
        <p:spPr>
          <a:xfrm>
            <a:off x="3924055" y="5539352"/>
            <a:ext cx="756084" cy="3442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stCxn id="117" idx="3"/>
            <a:endCxn id="185" idx="1"/>
          </p:cNvCxnSpPr>
          <p:nvPr/>
        </p:nvCxnSpPr>
        <p:spPr>
          <a:xfrm flipV="1">
            <a:off x="3888051" y="7179731"/>
            <a:ext cx="792088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7" name="図形 179"/>
          <p:cNvCxnSpPr>
            <a:stCxn id="81" idx="2"/>
            <a:endCxn id="80" idx="1"/>
          </p:cNvCxnSpPr>
          <p:nvPr/>
        </p:nvCxnSpPr>
        <p:spPr>
          <a:xfrm rot="5400000">
            <a:off x="1969552" y="2515014"/>
            <a:ext cx="2324831" cy="432048"/>
          </a:xfrm>
          <a:prstGeom prst="bentConnector4">
            <a:avLst>
              <a:gd name="adj1" fmla="val 10302"/>
              <a:gd name="adj2" fmla="val 19112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3635" y="4952999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Inform_waitPicBuf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endCxn id="40" idx="3"/>
          </p:cNvCxnSpPr>
          <p:nvPr/>
        </p:nvCxnSpPr>
        <p:spPr>
          <a:xfrm flipH="1" flipV="1">
            <a:off x="1655803" y="5091499"/>
            <a:ext cx="1656184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16632" y="6753200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Inform_endPic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線コネクタ 48"/>
          <p:cNvCxnSpPr>
            <a:endCxn id="48" idx="3"/>
          </p:cNvCxnSpPr>
          <p:nvPr/>
        </p:nvCxnSpPr>
        <p:spPr>
          <a:xfrm flipH="1" flipV="1">
            <a:off x="1628800" y="6891700"/>
            <a:ext cx="216024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40" idx="3"/>
          </p:cNvCxnSpPr>
          <p:nvPr/>
        </p:nvCxnSpPr>
        <p:spPr>
          <a:xfrm flipH="1" flipV="1">
            <a:off x="1655803" y="5091499"/>
            <a:ext cx="864096" cy="50957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680139" y="6753199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Inform_endPicData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3311987" y="6897215"/>
            <a:ext cx="13681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/>
          <p:cNvCxnSpPr>
            <a:stCxn id="87" idx="2"/>
            <a:endCxn id="79" idx="0"/>
          </p:cNvCxnSpPr>
          <p:nvPr/>
        </p:nvCxnSpPr>
        <p:spPr>
          <a:xfrm>
            <a:off x="1412777" y="4284353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2924944" y="2936776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857083" y="3996321"/>
            <a:ext cx="1111387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>
            <a:off x="4131078" y="8960590"/>
            <a:ext cx="540060" cy="2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0800000">
            <a:off x="4149080" y="9489504"/>
            <a:ext cx="540060" cy="22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725144" y="9280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Camera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725144" y="87694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Homura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1556792" y="6897216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49071" y="4819270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ActiveImageSize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980728" y="5642219"/>
            <a:ext cx="864096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836712" y="6465168"/>
            <a:ext cx="115212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線矢印コネクタ 88"/>
          <p:cNvCxnSpPr>
            <a:stCxn id="79" idx="2"/>
            <a:endCxn id="80" idx="0"/>
          </p:cNvCxnSpPr>
          <p:nvPr/>
        </p:nvCxnSpPr>
        <p:spPr>
          <a:xfrm flipH="1">
            <a:off x="1412776" y="5107302"/>
            <a:ext cx="1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0" idx="2"/>
            <a:endCxn id="82" idx="0"/>
          </p:cNvCxnSpPr>
          <p:nvPr/>
        </p:nvCxnSpPr>
        <p:spPr>
          <a:xfrm>
            <a:off x="1412776" y="5930251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592796" y="6053692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takePictuer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592796" y="5261604"/>
            <a:ext cx="129614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1592796" y="4397508"/>
            <a:ext cx="108012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1628800" y="7329264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8" name="直線コネクタ 187"/>
          <p:cNvCxnSpPr>
            <a:endCxn id="186" idx="1"/>
          </p:cNvCxnSpPr>
          <p:nvPr/>
        </p:nvCxnSpPr>
        <p:spPr>
          <a:xfrm flipV="1">
            <a:off x="1412776" y="7467764"/>
            <a:ext cx="216024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7" name="図形 179"/>
          <p:cNvCxnSpPr>
            <a:stCxn id="81" idx="1"/>
            <a:endCxn id="80" idx="1"/>
          </p:cNvCxnSpPr>
          <p:nvPr/>
        </p:nvCxnSpPr>
        <p:spPr>
          <a:xfrm rot="10800000" flipV="1">
            <a:off x="980728" y="3080791"/>
            <a:ext cx="1944216" cy="2705443"/>
          </a:xfrm>
          <a:prstGeom prst="bentConnector3">
            <a:avLst>
              <a:gd name="adj1" fmla="val 13004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628800" y="7617296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図形 45"/>
          <p:cNvCxnSpPr>
            <a:stCxn id="82" idx="2"/>
            <a:endCxn id="81" idx="2"/>
          </p:cNvCxnSpPr>
          <p:nvPr/>
        </p:nvCxnSpPr>
        <p:spPr>
          <a:xfrm rot="5400000" flipH="1" flipV="1">
            <a:off x="580183" y="4057400"/>
            <a:ext cx="3528392" cy="1863207"/>
          </a:xfrm>
          <a:prstGeom prst="bentConnector3">
            <a:avLst>
              <a:gd name="adj1" fmla="val -3734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3861048" y="3944888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3861048" y="4808984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線矢印コネクタ 50"/>
          <p:cNvCxnSpPr>
            <a:stCxn id="47" idx="2"/>
            <a:endCxn id="50" idx="0"/>
          </p:cNvCxnSpPr>
          <p:nvPr/>
        </p:nvCxnSpPr>
        <p:spPr>
          <a:xfrm>
            <a:off x="4401108" y="42329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581128" y="4376936"/>
            <a:ext cx="86409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81128" y="5241032"/>
            <a:ext cx="115212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stopTakePictur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725144" y="5673080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コネクタ 59"/>
          <p:cNvCxnSpPr>
            <a:endCxn id="57" idx="1"/>
          </p:cNvCxnSpPr>
          <p:nvPr/>
        </p:nvCxnSpPr>
        <p:spPr>
          <a:xfrm flipV="1">
            <a:off x="4437112" y="5811580"/>
            <a:ext cx="288032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725144" y="5961112"/>
            <a:ext cx="1368152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直線コネクタ 62"/>
          <p:cNvCxnSpPr>
            <a:endCxn id="40" idx="1"/>
          </p:cNvCxnSpPr>
          <p:nvPr/>
        </p:nvCxnSpPr>
        <p:spPr>
          <a:xfrm flipV="1">
            <a:off x="1412776" y="7755796"/>
            <a:ext cx="216024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図形 179"/>
          <p:cNvCxnSpPr>
            <a:stCxn id="81" idx="1"/>
            <a:endCxn id="87" idx="0"/>
          </p:cNvCxnSpPr>
          <p:nvPr/>
        </p:nvCxnSpPr>
        <p:spPr>
          <a:xfrm rot="10800000" flipV="1">
            <a:off x="1412778" y="3080791"/>
            <a:ext cx="1512167" cy="91552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908720" y="2936776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図形 179"/>
          <p:cNvCxnSpPr>
            <a:stCxn id="81" idx="3"/>
            <a:endCxn id="47" idx="0"/>
          </p:cNvCxnSpPr>
          <p:nvPr/>
        </p:nvCxnSpPr>
        <p:spPr>
          <a:xfrm>
            <a:off x="3627022" y="3080792"/>
            <a:ext cx="774086" cy="86409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861048" y="2936776"/>
            <a:ext cx="144016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図形 45"/>
          <p:cNvCxnSpPr>
            <a:stCxn id="50" idx="2"/>
            <a:endCxn id="81" idx="2"/>
          </p:cNvCxnSpPr>
          <p:nvPr/>
        </p:nvCxnSpPr>
        <p:spPr>
          <a:xfrm rot="5400000" flipH="1">
            <a:off x="2902442" y="3598350"/>
            <a:ext cx="1872208" cy="1125125"/>
          </a:xfrm>
          <a:prstGeom prst="bentConnector3">
            <a:avLst>
              <a:gd name="adj1" fmla="val -6267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3429000" y="1496616"/>
            <a:ext cx="129614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2636912" y="1928664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図形 45"/>
          <p:cNvCxnSpPr>
            <a:stCxn id="102" idx="0"/>
            <a:endCxn id="81" idx="2"/>
          </p:cNvCxnSpPr>
          <p:nvPr/>
        </p:nvCxnSpPr>
        <p:spPr>
          <a:xfrm rot="16200000" flipH="1" flipV="1">
            <a:off x="2640229" y="2564418"/>
            <a:ext cx="1296144" cy="24635"/>
          </a:xfrm>
          <a:prstGeom prst="bentConnector5">
            <a:avLst>
              <a:gd name="adj1" fmla="val -59525"/>
              <a:gd name="adj2" fmla="val -13080974"/>
              <a:gd name="adj3" fmla="val 4044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図形 179"/>
          <p:cNvCxnSpPr>
            <a:stCxn id="81" idx="0"/>
            <a:endCxn id="102" idx="2"/>
          </p:cNvCxnSpPr>
          <p:nvPr/>
        </p:nvCxnSpPr>
        <p:spPr>
          <a:xfrm rot="5400000" flipH="1" flipV="1">
            <a:off x="2928260" y="2564419"/>
            <a:ext cx="720080" cy="24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3068960" y="2576736"/>
            <a:ext cx="504056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直線コネクタ 137"/>
          <p:cNvCxnSpPr>
            <a:endCxn id="61" idx="1"/>
          </p:cNvCxnSpPr>
          <p:nvPr/>
        </p:nvCxnSpPr>
        <p:spPr>
          <a:xfrm flipV="1">
            <a:off x="4437112" y="6099612"/>
            <a:ext cx="288032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908720" y="2648744"/>
            <a:ext cx="1152128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883908" y="2463200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TkaePic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293096" y="7329264"/>
            <a:ext cx="136815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lang="en-US" altLang="ja-JP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1"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TkaePic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7" name="直線コネクタ 166"/>
          <p:cNvCxnSpPr>
            <a:endCxn id="165" idx="0"/>
          </p:cNvCxnSpPr>
          <p:nvPr/>
        </p:nvCxnSpPr>
        <p:spPr>
          <a:xfrm>
            <a:off x="4941168" y="7185248"/>
            <a:ext cx="36004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/>
          <p:cNvCxnSpPr>
            <a:stCxn id="87" idx="2"/>
            <a:endCxn id="79" idx="0"/>
          </p:cNvCxnSpPr>
          <p:nvPr/>
        </p:nvCxnSpPr>
        <p:spPr>
          <a:xfrm>
            <a:off x="1412777" y="4284353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2924944" y="2936776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857083" y="3996321"/>
            <a:ext cx="1111387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>
            <a:off x="4131078" y="8960590"/>
            <a:ext cx="540060" cy="2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0800000">
            <a:off x="4149080" y="9489504"/>
            <a:ext cx="540060" cy="22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725144" y="9280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Camera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725144" y="87694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Homura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1556792" y="6897216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49071" y="4819270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ActiveImageSize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980728" y="5642219"/>
            <a:ext cx="864096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836712" y="6465168"/>
            <a:ext cx="115212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線矢印コネクタ 88"/>
          <p:cNvCxnSpPr>
            <a:stCxn id="79" idx="2"/>
            <a:endCxn id="80" idx="0"/>
          </p:cNvCxnSpPr>
          <p:nvPr/>
        </p:nvCxnSpPr>
        <p:spPr>
          <a:xfrm flipH="1">
            <a:off x="1412776" y="5107302"/>
            <a:ext cx="1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0" idx="2"/>
            <a:endCxn id="82" idx="0"/>
          </p:cNvCxnSpPr>
          <p:nvPr/>
        </p:nvCxnSpPr>
        <p:spPr>
          <a:xfrm>
            <a:off x="1412776" y="5930251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592796" y="6053692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takePictuer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592796" y="5261604"/>
            <a:ext cx="129614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1592796" y="4397508"/>
            <a:ext cx="108012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1628800" y="7329264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8" name="直線コネクタ 187"/>
          <p:cNvCxnSpPr>
            <a:endCxn id="186" idx="1"/>
          </p:cNvCxnSpPr>
          <p:nvPr/>
        </p:nvCxnSpPr>
        <p:spPr>
          <a:xfrm flipV="1">
            <a:off x="1412776" y="7467764"/>
            <a:ext cx="216024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7" name="図形 179"/>
          <p:cNvCxnSpPr>
            <a:stCxn id="81" idx="1"/>
            <a:endCxn id="80" idx="1"/>
          </p:cNvCxnSpPr>
          <p:nvPr/>
        </p:nvCxnSpPr>
        <p:spPr>
          <a:xfrm rot="10800000" flipV="1">
            <a:off x="980728" y="3080791"/>
            <a:ext cx="1944216" cy="2705443"/>
          </a:xfrm>
          <a:prstGeom prst="bentConnector3">
            <a:avLst>
              <a:gd name="adj1" fmla="val 13004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628800" y="7617296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図形 45"/>
          <p:cNvCxnSpPr>
            <a:stCxn id="82" idx="2"/>
            <a:endCxn id="81" idx="2"/>
          </p:cNvCxnSpPr>
          <p:nvPr/>
        </p:nvCxnSpPr>
        <p:spPr>
          <a:xfrm rot="5400000" flipH="1" flipV="1">
            <a:off x="580183" y="4057400"/>
            <a:ext cx="3528392" cy="1863207"/>
          </a:xfrm>
          <a:prstGeom prst="bentConnector3">
            <a:avLst>
              <a:gd name="adj1" fmla="val -3734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581128" y="3944888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581128" y="5169024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線矢印コネクタ 50"/>
          <p:cNvCxnSpPr>
            <a:stCxn id="47" idx="2"/>
            <a:endCxn id="50" idx="0"/>
          </p:cNvCxnSpPr>
          <p:nvPr/>
        </p:nvCxnSpPr>
        <p:spPr>
          <a:xfrm>
            <a:off x="5121188" y="4232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301208" y="4376936"/>
            <a:ext cx="86409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01208" y="6609184"/>
            <a:ext cx="115212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stopTakePictur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573016" y="6465168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73016" y="6753200"/>
            <a:ext cx="1368152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直線コネクタ 62"/>
          <p:cNvCxnSpPr>
            <a:endCxn id="40" idx="1"/>
          </p:cNvCxnSpPr>
          <p:nvPr/>
        </p:nvCxnSpPr>
        <p:spPr>
          <a:xfrm flipV="1">
            <a:off x="1412776" y="7755796"/>
            <a:ext cx="216024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図形 179"/>
          <p:cNvCxnSpPr>
            <a:stCxn id="81" idx="1"/>
            <a:endCxn id="87" idx="0"/>
          </p:cNvCxnSpPr>
          <p:nvPr/>
        </p:nvCxnSpPr>
        <p:spPr>
          <a:xfrm rot="10800000" flipV="1">
            <a:off x="1412778" y="3080791"/>
            <a:ext cx="1512167" cy="91552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908720" y="2936776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図形 179"/>
          <p:cNvCxnSpPr>
            <a:stCxn id="81" idx="3"/>
            <a:endCxn id="47" idx="0"/>
          </p:cNvCxnSpPr>
          <p:nvPr/>
        </p:nvCxnSpPr>
        <p:spPr>
          <a:xfrm>
            <a:off x="3627022" y="3080792"/>
            <a:ext cx="1494166" cy="86409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581128" y="2936776"/>
            <a:ext cx="144016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図形 45"/>
          <p:cNvCxnSpPr>
            <a:stCxn id="50" idx="2"/>
            <a:endCxn id="81" idx="2"/>
          </p:cNvCxnSpPr>
          <p:nvPr/>
        </p:nvCxnSpPr>
        <p:spPr>
          <a:xfrm rot="5400000" flipH="1">
            <a:off x="3082462" y="3418330"/>
            <a:ext cx="2232248" cy="1845205"/>
          </a:xfrm>
          <a:prstGeom prst="bentConnector3">
            <a:avLst>
              <a:gd name="adj1" fmla="val -9017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3429000" y="1496616"/>
            <a:ext cx="129614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2636912" y="1928664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図形 45"/>
          <p:cNvCxnSpPr>
            <a:stCxn id="102" idx="0"/>
            <a:endCxn id="81" idx="2"/>
          </p:cNvCxnSpPr>
          <p:nvPr/>
        </p:nvCxnSpPr>
        <p:spPr>
          <a:xfrm rot="16200000" flipH="1" flipV="1">
            <a:off x="2640229" y="2564418"/>
            <a:ext cx="1296144" cy="24635"/>
          </a:xfrm>
          <a:prstGeom prst="bentConnector5">
            <a:avLst>
              <a:gd name="adj1" fmla="val -59525"/>
              <a:gd name="adj2" fmla="val -13080974"/>
              <a:gd name="adj3" fmla="val 47417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図形 179"/>
          <p:cNvCxnSpPr>
            <a:stCxn id="81" idx="0"/>
            <a:endCxn id="102" idx="2"/>
          </p:cNvCxnSpPr>
          <p:nvPr/>
        </p:nvCxnSpPr>
        <p:spPr>
          <a:xfrm rot="5400000" flipH="1" flipV="1">
            <a:off x="2928260" y="2564419"/>
            <a:ext cx="720080" cy="24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3068960" y="2576736"/>
            <a:ext cx="504056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908720" y="2648744"/>
            <a:ext cx="1152128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603988" y="2463200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TkaePic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311402" y="8206333"/>
            <a:ext cx="136815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lang="en-US" altLang="ja-JP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1"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TkaePic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7" name="直線コネクタ 166"/>
          <p:cNvCxnSpPr>
            <a:endCxn id="165" idx="0"/>
          </p:cNvCxnSpPr>
          <p:nvPr/>
        </p:nvCxnSpPr>
        <p:spPr>
          <a:xfrm>
            <a:off x="4959474" y="8062317"/>
            <a:ext cx="36004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図形 45"/>
          <p:cNvCxnSpPr>
            <a:stCxn id="50" idx="2"/>
            <a:endCxn id="81" idx="2"/>
          </p:cNvCxnSpPr>
          <p:nvPr/>
        </p:nvCxnSpPr>
        <p:spPr>
          <a:xfrm rot="5400000" flipH="1">
            <a:off x="3082462" y="3418330"/>
            <a:ext cx="2232248" cy="1845205"/>
          </a:xfrm>
          <a:prstGeom prst="bentConnector3">
            <a:avLst>
              <a:gd name="adj1" fmla="val -2560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4509120" y="5787479"/>
            <a:ext cx="187220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StopTakePic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(par of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88640" y="490245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Stop Take </a:t>
            </a:r>
            <a:r>
              <a:rPr kumimoji="1" lang="en-US" altLang="ja-JP" sz="2000" dirty="0" err="1" smtClean="0"/>
              <a:t>Pic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するとデータが消える？</a:t>
            </a:r>
            <a:endParaRPr kumimoji="1" lang="ja-JP" altLang="en-US" sz="20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3645024" y="6033120"/>
            <a:ext cx="0" cy="432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3712866" y="7023798"/>
            <a:ext cx="0" cy="4279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endCxn id="57" idx="1"/>
          </p:cNvCxnSpPr>
          <p:nvPr/>
        </p:nvCxnSpPr>
        <p:spPr>
          <a:xfrm rot="5400000" flipH="1" flipV="1">
            <a:off x="3073805" y="6958864"/>
            <a:ext cx="854407" cy="144016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endCxn id="61" idx="1"/>
          </p:cNvCxnSpPr>
          <p:nvPr/>
        </p:nvCxnSpPr>
        <p:spPr>
          <a:xfrm rot="16200000" flipH="1">
            <a:off x="3107722" y="6426406"/>
            <a:ext cx="858580" cy="7200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角丸四角形 160"/>
          <p:cNvSpPr/>
          <p:nvPr/>
        </p:nvSpPr>
        <p:spPr>
          <a:xfrm>
            <a:off x="260648" y="9201472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PowerReset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1988840" y="8589404"/>
            <a:ext cx="846094" cy="21602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Status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3" name="図形 179"/>
          <p:cNvCxnSpPr>
            <a:stCxn id="172" idx="1"/>
            <a:endCxn id="161" idx="0"/>
          </p:cNvCxnSpPr>
          <p:nvPr/>
        </p:nvCxnSpPr>
        <p:spPr>
          <a:xfrm rot="10800000" flipV="1">
            <a:off x="924354" y="8697416"/>
            <a:ext cx="1064486" cy="5040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48289" y="8558917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Power Reset</a:t>
            </a:r>
          </a:p>
        </p:txBody>
      </p:sp>
      <p:cxnSp>
        <p:nvCxnSpPr>
          <p:cNvPr id="178" name="図形 179"/>
          <p:cNvCxnSpPr>
            <a:stCxn id="161" idx="3"/>
            <a:endCxn id="172" idx="2"/>
          </p:cNvCxnSpPr>
          <p:nvPr/>
        </p:nvCxnSpPr>
        <p:spPr>
          <a:xfrm flipV="1">
            <a:off x="1588059" y="8805428"/>
            <a:ext cx="823828" cy="5400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直線矢印コネクタ 152"/>
          <p:cNvCxnSpPr>
            <a:stCxn id="140" idx="0"/>
            <a:endCxn id="4" idx="2"/>
          </p:cNvCxnSpPr>
          <p:nvPr/>
        </p:nvCxnSpPr>
        <p:spPr>
          <a:xfrm flipV="1">
            <a:off x="332656" y="488504"/>
            <a:ext cx="18383" cy="7416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図形 179"/>
          <p:cNvCxnSpPr>
            <a:endCxn id="14" idx="1"/>
          </p:cNvCxnSpPr>
          <p:nvPr/>
        </p:nvCxnSpPr>
        <p:spPr>
          <a:xfrm rot="5400000">
            <a:off x="-413514" y="2674834"/>
            <a:ext cx="3076516" cy="432048"/>
          </a:xfrm>
          <a:prstGeom prst="bentConnector4">
            <a:avLst>
              <a:gd name="adj1" fmla="val 23260"/>
              <a:gd name="adj2" fmla="val 19081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図形 179"/>
          <p:cNvCxnSpPr>
            <a:stCxn id="4" idx="3"/>
            <a:endCxn id="32" idx="0"/>
          </p:cNvCxnSpPr>
          <p:nvPr/>
        </p:nvCxnSpPr>
        <p:spPr>
          <a:xfrm>
            <a:off x="702078" y="344488"/>
            <a:ext cx="5231772" cy="2304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図形 179"/>
          <p:cNvCxnSpPr>
            <a:stCxn id="4" idx="3"/>
            <a:endCxn id="25" idx="0"/>
          </p:cNvCxnSpPr>
          <p:nvPr/>
        </p:nvCxnSpPr>
        <p:spPr>
          <a:xfrm>
            <a:off x="702078" y="344488"/>
            <a:ext cx="2402886" cy="2304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図形 179"/>
          <p:cNvCxnSpPr>
            <a:stCxn id="4" idx="3"/>
            <a:endCxn id="11" idx="0"/>
          </p:cNvCxnSpPr>
          <p:nvPr/>
        </p:nvCxnSpPr>
        <p:spPr>
          <a:xfrm>
            <a:off x="702078" y="344488"/>
            <a:ext cx="638691" cy="22947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0" y="200472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線矢印コネクタ 9"/>
          <p:cNvCxnSpPr>
            <a:stCxn id="11" idx="2"/>
          </p:cNvCxnSpPr>
          <p:nvPr/>
        </p:nvCxnSpPr>
        <p:spPr>
          <a:xfrm>
            <a:off x="1340769" y="2927234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785075" y="2639202"/>
            <a:ext cx="1111387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12776" y="5540097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05055" y="3462151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ActiveImageSize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08720" y="4285100"/>
            <a:ext cx="864096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64704" y="5108049"/>
            <a:ext cx="115212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線矢印コネクタ 15"/>
          <p:cNvCxnSpPr>
            <a:endCxn id="14" idx="0"/>
          </p:cNvCxnSpPr>
          <p:nvPr/>
        </p:nvCxnSpPr>
        <p:spPr>
          <a:xfrm flipH="1">
            <a:off x="1340768" y="3750183"/>
            <a:ext cx="1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4" idx="2"/>
            <a:endCxn id="15" idx="0"/>
          </p:cNvCxnSpPr>
          <p:nvPr/>
        </p:nvCxnSpPr>
        <p:spPr>
          <a:xfrm>
            <a:off x="1340768" y="4573132"/>
            <a:ext cx="0" cy="53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48780" y="4696573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takePictuer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48780" y="3872880"/>
            <a:ext cx="118813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48780" y="3040389"/>
            <a:ext cx="108012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2776" y="6188169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12776" y="6476201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564904" y="2648744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2976" y="3080792"/>
            <a:ext cx="86409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87764" y="776536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67364" y="3152800"/>
            <a:ext cx="8677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270144" y="2648744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36712" y="920552"/>
            <a:ext cx="1152128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図形 179"/>
          <p:cNvCxnSpPr>
            <a:stCxn id="4" idx="3"/>
            <a:endCxn id="51" idx="0"/>
          </p:cNvCxnSpPr>
          <p:nvPr/>
        </p:nvCxnSpPr>
        <p:spPr>
          <a:xfrm>
            <a:off x="702078" y="344488"/>
            <a:ext cx="3915054" cy="2304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4077072" y="2648744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6712" y="1218966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4904" y="1218966"/>
            <a:ext cx="144016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図形 45"/>
          <p:cNvCxnSpPr>
            <a:stCxn id="15" idx="2"/>
            <a:endCxn id="143" idx="6"/>
          </p:cNvCxnSpPr>
          <p:nvPr/>
        </p:nvCxnSpPr>
        <p:spPr>
          <a:xfrm rot="5400000">
            <a:off x="158153" y="5642592"/>
            <a:ext cx="1429127" cy="9361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図形 45"/>
          <p:cNvCxnSpPr>
            <a:stCxn id="25" idx="2"/>
            <a:endCxn id="142" idx="6"/>
          </p:cNvCxnSpPr>
          <p:nvPr/>
        </p:nvCxnSpPr>
        <p:spPr>
          <a:xfrm rot="5400000">
            <a:off x="-381423" y="3722863"/>
            <a:ext cx="4272475" cy="2700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212976" y="6177136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12976" y="6465168"/>
            <a:ext cx="1368152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図形 45"/>
          <p:cNvCxnSpPr>
            <a:stCxn id="51" idx="2"/>
            <a:endCxn id="141" idx="6"/>
          </p:cNvCxnSpPr>
          <p:nvPr/>
        </p:nvCxnSpPr>
        <p:spPr>
          <a:xfrm rot="5400000">
            <a:off x="182639" y="3158801"/>
            <a:ext cx="4656518" cy="421246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図形 45"/>
          <p:cNvCxnSpPr>
            <a:stCxn id="32" idx="2"/>
            <a:endCxn id="140" idx="6"/>
          </p:cNvCxnSpPr>
          <p:nvPr/>
        </p:nvCxnSpPr>
        <p:spPr>
          <a:xfrm rot="5400000">
            <a:off x="648977" y="2692463"/>
            <a:ext cx="5040560" cy="552918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702192" y="1218966"/>
            <a:ext cx="504056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190024" y="1218966"/>
            <a:ext cx="108012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694080" y="3080792"/>
            <a:ext cx="115212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stopTakePictur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線コネクタ 79"/>
          <p:cNvCxnSpPr>
            <a:endCxn id="63" idx="1"/>
          </p:cNvCxnSpPr>
          <p:nvPr/>
        </p:nvCxnSpPr>
        <p:spPr>
          <a:xfrm flipV="1">
            <a:off x="3109904" y="6315636"/>
            <a:ext cx="103072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endCxn id="64" idx="1"/>
          </p:cNvCxnSpPr>
          <p:nvPr/>
        </p:nvCxnSpPr>
        <p:spPr>
          <a:xfrm flipV="1">
            <a:off x="3109904" y="6603668"/>
            <a:ext cx="103072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23" idx="1"/>
          </p:cNvCxnSpPr>
          <p:nvPr/>
        </p:nvCxnSpPr>
        <p:spPr>
          <a:xfrm>
            <a:off x="1309704" y="6609184"/>
            <a:ext cx="103072" cy="551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1" idx="1"/>
          </p:cNvCxnSpPr>
          <p:nvPr/>
        </p:nvCxnSpPr>
        <p:spPr>
          <a:xfrm>
            <a:off x="1309704" y="6321152"/>
            <a:ext cx="103072" cy="551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4725144" y="6116161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725144" y="6393160"/>
            <a:ext cx="1152128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直線コネクタ 91"/>
          <p:cNvCxnSpPr>
            <a:endCxn id="90" idx="1"/>
          </p:cNvCxnSpPr>
          <p:nvPr/>
        </p:nvCxnSpPr>
        <p:spPr>
          <a:xfrm flipV="1">
            <a:off x="4619767" y="6254661"/>
            <a:ext cx="105377" cy="23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1" idx="1"/>
          </p:cNvCxnSpPr>
          <p:nvPr/>
        </p:nvCxnSpPr>
        <p:spPr>
          <a:xfrm flipV="1">
            <a:off x="4633415" y="6623993"/>
            <a:ext cx="91729" cy="219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3"/>
          </p:cNvCxnSpPr>
          <p:nvPr/>
        </p:nvCxnSpPr>
        <p:spPr>
          <a:xfrm flipV="1">
            <a:off x="5877272" y="6243333"/>
            <a:ext cx="66328" cy="113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1" idx="3"/>
          </p:cNvCxnSpPr>
          <p:nvPr/>
        </p:nvCxnSpPr>
        <p:spPr>
          <a:xfrm flipV="1">
            <a:off x="5877272" y="6604999"/>
            <a:ext cx="93624" cy="189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4726889" y="6890762"/>
            <a:ext cx="100636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Inform</a:t>
            </a:r>
          </a:p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直線コネクタ 125"/>
          <p:cNvCxnSpPr>
            <a:endCxn id="125" idx="1"/>
          </p:cNvCxnSpPr>
          <p:nvPr/>
        </p:nvCxnSpPr>
        <p:spPr>
          <a:xfrm flipV="1">
            <a:off x="4600575" y="7121595"/>
            <a:ext cx="126314" cy="111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260648" y="7905328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>
            <a:off x="260648" y="75212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260648" y="7137243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260648" y="675320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077072" y="776536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67" name="角丸四角形 166"/>
          <p:cNvSpPr/>
          <p:nvPr/>
        </p:nvSpPr>
        <p:spPr>
          <a:xfrm>
            <a:off x="260648" y="9201472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PowerReset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角丸四角形 167"/>
          <p:cNvSpPr/>
          <p:nvPr/>
        </p:nvSpPr>
        <p:spPr>
          <a:xfrm>
            <a:off x="1988840" y="8589404"/>
            <a:ext cx="846094" cy="21602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Status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9" name="図形 179"/>
          <p:cNvCxnSpPr>
            <a:stCxn id="168" idx="1"/>
            <a:endCxn id="167" idx="0"/>
          </p:cNvCxnSpPr>
          <p:nvPr/>
        </p:nvCxnSpPr>
        <p:spPr>
          <a:xfrm rot="10800000" flipV="1">
            <a:off x="924354" y="8697416"/>
            <a:ext cx="1064486" cy="5040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348289" y="8558917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Power Reset</a:t>
            </a:r>
          </a:p>
        </p:txBody>
      </p:sp>
      <p:cxnSp>
        <p:nvCxnSpPr>
          <p:cNvPr id="172" name="直線矢印コネクタ 171"/>
          <p:cNvCxnSpPr/>
          <p:nvPr/>
        </p:nvCxnSpPr>
        <p:spPr>
          <a:xfrm>
            <a:off x="4131078" y="8960590"/>
            <a:ext cx="540060" cy="2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/>
          <p:nvPr/>
        </p:nvCxnSpPr>
        <p:spPr>
          <a:xfrm rot="10800000">
            <a:off x="4149080" y="9489504"/>
            <a:ext cx="540060" cy="22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4725144" y="9280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Camera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4725144" y="87694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Homura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角丸四角形 175"/>
          <p:cNvSpPr/>
          <p:nvPr/>
        </p:nvSpPr>
        <p:spPr>
          <a:xfrm>
            <a:off x="2078850" y="9201472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直線矢印コネクタ 176"/>
          <p:cNvCxnSpPr>
            <a:stCxn id="176" idx="1"/>
            <a:endCxn id="167" idx="3"/>
          </p:cNvCxnSpPr>
          <p:nvPr/>
        </p:nvCxnSpPr>
        <p:spPr>
          <a:xfrm flipH="1">
            <a:off x="1588059" y="9345488"/>
            <a:ext cx="490791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直線矢印コネクタ 152"/>
          <p:cNvCxnSpPr>
            <a:stCxn id="140" idx="0"/>
            <a:endCxn id="4" idx="2"/>
          </p:cNvCxnSpPr>
          <p:nvPr/>
        </p:nvCxnSpPr>
        <p:spPr>
          <a:xfrm flipV="1">
            <a:off x="332656" y="488504"/>
            <a:ext cx="18383" cy="7416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図形 179"/>
          <p:cNvCxnSpPr>
            <a:endCxn id="14" idx="1"/>
          </p:cNvCxnSpPr>
          <p:nvPr/>
        </p:nvCxnSpPr>
        <p:spPr>
          <a:xfrm rot="5400000">
            <a:off x="-413514" y="2262614"/>
            <a:ext cx="3076516" cy="432048"/>
          </a:xfrm>
          <a:prstGeom prst="bentConnector4">
            <a:avLst>
              <a:gd name="adj1" fmla="val 23260"/>
              <a:gd name="adj2" fmla="val 19081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図形 179"/>
          <p:cNvCxnSpPr>
            <a:stCxn id="4" idx="3"/>
            <a:endCxn id="32" idx="0"/>
          </p:cNvCxnSpPr>
          <p:nvPr/>
        </p:nvCxnSpPr>
        <p:spPr>
          <a:xfrm>
            <a:off x="702078" y="344488"/>
            <a:ext cx="5231772" cy="2304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図形 179"/>
          <p:cNvCxnSpPr>
            <a:stCxn id="4" idx="3"/>
            <a:endCxn id="25" idx="0"/>
          </p:cNvCxnSpPr>
          <p:nvPr/>
        </p:nvCxnSpPr>
        <p:spPr>
          <a:xfrm>
            <a:off x="702078" y="344488"/>
            <a:ext cx="2402886" cy="2304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図形 179"/>
          <p:cNvCxnSpPr>
            <a:stCxn id="4" idx="3"/>
            <a:endCxn id="11" idx="0"/>
          </p:cNvCxnSpPr>
          <p:nvPr/>
        </p:nvCxnSpPr>
        <p:spPr>
          <a:xfrm>
            <a:off x="702078" y="344488"/>
            <a:ext cx="638691" cy="22947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0" y="200472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線矢印コネクタ 9"/>
          <p:cNvCxnSpPr>
            <a:stCxn id="11" idx="2"/>
            <a:endCxn id="14" idx="0"/>
          </p:cNvCxnSpPr>
          <p:nvPr/>
        </p:nvCxnSpPr>
        <p:spPr>
          <a:xfrm flipH="1">
            <a:off x="1340768" y="2927234"/>
            <a:ext cx="1" cy="945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785075" y="2639202"/>
            <a:ext cx="1111387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12776" y="5540097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08720" y="3872880"/>
            <a:ext cx="864096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64704" y="5108049"/>
            <a:ext cx="115212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矢印コネクタ 16"/>
          <p:cNvCxnSpPr>
            <a:stCxn id="14" idx="2"/>
            <a:endCxn id="15" idx="0"/>
          </p:cNvCxnSpPr>
          <p:nvPr/>
        </p:nvCxnSpPr>
        <p:spPr>
          <a:xfrm>
            <a:off x="1340768" y="4160912"/>
            <a:ext cx="0" cy="947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48780" y="4448944"/>
            <a:ext cx="100811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takePictuer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48780" y="3040389"/>
            <a:ext cx="108012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setImageSize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2776" y="6188169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12776" y="6476201"/>
            <a:ext cx="1512168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564904" y="2648744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ReadPicData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2976" y="3080792"/>
            <a:ext cx="86409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87764" y="776536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67364" y="3152800"/>
            <a:ext cx="8677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_reset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270144" y="2648744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CommandReset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36712" y="920552"/>
            <a:ext cx="1152128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readPicInfo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図形 179"/>
          <p:cNvCxnSpPr>
            <a:stCxn id="4" idx="3"/>
            <a:endCxn id="51" idx="0"/>
          </p:cNvCxnSpPr>
          <p:nvPr/>
        </p:nvCxnSpPr>
        <p:spPr>
          <a:xfrm>
            <a:off x="702078" y="344488"/>
            <a:ext cx="3915054" cy="2304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4077072" y="2648744"/>
            <a:ext cx="1080120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6712" y="1218966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4904" y="1218966"/>
            <a:ext cx="144016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beginReadPicDat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図形 45"/>
          <p:cNvCxnSpPr>
            <a:stCxn id="15" idx="2"/>
            <a:endCxn id="143" idx="6"/>
          </p:cNvCxnSpPr>
          <p:nvPr/>
        </p:nvCxnSpPr>
        <p:spPr>
          <a:xfrm rot="5400000">
            <a:off x="158153" y="5642592"/>
            <a:ext cx="1429127" cy="9361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図形 45"/>
          <p:cNvCxnSpPr>
            <a:stCxn id="25" idx="2"/>
            <a:endCxn id="142" idx="6"/>
          </p:cNvCxnSpPr>
          <p:nvPr/>
        </p:nvCxnSpPr>
        <p:spPr>
          <a:xfrm rot="5400000">
            <a:off x="-381423" y="3722863"/>
            <a:ext cx="4272475" cy="2700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212976" y="6177136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12976" y="6465168"/>
            <a:ext cx="1368152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informReadPicDat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図形 45"/>
          <p:cNvCxnSpPr>
            <a:stCxn id="51" idx="2"/>
            <a:endCxn id="141" idx="6"/>
          </p:cNvCxnSpPr>
          <p:nvPr/>
        </p:nvCxnSpPr>
        <p:spPr>
          <a:xfrm rot="5400000">
            <a:off x="182639" y="3158801"/>
            <a:ext cx="4656518" cy="421246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図形 45"/>
          <p:cNvCxnSpPr>
            <a:stCxn id="32" idx="2"/>
            <a:endCxn id="140" idx="6"/>
          </p:cNvCxnSpPr>
          <p:nvPr/>
        </p:nvCxnSpPr>
        <p:spPr>
          <a:xfrm rot="5400000">
            <a:off x="648977" y="2692463"/>
            <a:ext cx="5040560" cy="552918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702192" y="1218966"/>
            <a:ext cx="504056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190024" y="1218966"/>
            <a:ext cx="108012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694080" y="3080792"/>
            <a:ext cx="115212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stopTakePictur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線コネクタ 79"/>
          <p:cNvCxnSpPr>
            <a:endCxn id="63" idx="1"/>
          </p:cNvCxnSpPr>
          <p:nvPr/>
        </p:nvCxnSpPr>
        <p:spPr>
          <a:xfrm flipV="1">
            <a:off x="3109904" y="6315636"/>
            <a:ext cx="103072" cy="55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endCxn id="64" idx="1"/>
          </p:cNvCxnSpPr>
          <p:nvPr/>
        </p:nvCxnSpPr>
        <p:spPr>
          <a:xfrm flipV="1">
            <a:off x="3109904" y="6603668"/>
            <a:ext cx="103072" cy="55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23" idx="1"/>
          </p:cNvCxnSpPr>
          <p:nvPr/>
        </p:nvCxnSpPr>
        <p:spPr>
          <a:xfrm>
            <a:off x="1309704" y="6609184"/>
            <a:ext cx="103072" cy="551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1" idx="1"/>
          </p:cNvCxnSpPr>
          <p:nvPr/>
        </p:nvCxnSpPr>
        <p:spPr>
          <a:xfrm>
            <a:off x="1309704" y="6321152"/>
            <a:ext cx="103072" cy="551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4725144" y="6116161"/>
            <a:ext cx="1152128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725144" y="6393160"/>
            <a:ext cx="1152128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直線コネクタ 91"/>
          <p:cNvCxnSpPr>
            <a:endCxn id="90" idx="1"/>
          </p:cNvCxnSpPr>
          <p:nvPr/>
        </p:nvCxnSpPr>
        <p:spPr>
          <a:xfrm flipV="1">
            <a:off x="4619767" y="6254661"/>
            <a:ext cx="105377" cy="23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1" idx="1"/>
          </p:cNvCxnSpPr>
          <p:nvPr/>
        </p:nvCxnSpPr>
        <p:spPr>
          <a:xfrm flipV="1">
            <a:off x="4633415" y="6623993"/>
            <a:ext cx="91729" cy="219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3"/>
          </p:cNvCxnSpPr>
          <p:nvPr/>
        </p:nvCxnSpPr>
        <p:spPr>
          <a:xfrm flipV="1">
            <a:off x="5877272" y="6243333"/>
            <a:ext cx="66328" cy="113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1" idx="3"/>
          </p:cNvCxnSpPr>
          <p:nvPr/>
        </p:nvCxnSpPr>
        <p:spPr>
          <a:xfrm flipV="1">
            <a:off x="5877272" y="6604999"/>
            <a:ext cx="93624" cy="189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4726889" y="6890762"/>
            <a:ext cx="100636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Inform</a:t>
            </a:r>
          </a:p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EndTakePic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直線コネクタ 125"/>
          <p:cNvCxnSpPr>
            <a:endCxn id="125" idx="1"/>
          </p:cNvCxnSpPr>
          <p:nvPr/>
        </p:nvCxnSpPr>
        <p:spPr>
          <a:xfrm flipV="1">
            <a:off x="4600575" y="7121595"/>
            <a:ext cx="126314" cy="111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260648" y="7905328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>
            <a:off x="260648" y="75212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260648" y="7137243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260648" y="675320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077072" y="776536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ReadPicDat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ja-JP" sz="1200" dirty="0" err="1" smtClean="0">
                <a:latin typeface="Times New Roman" pitchFamily="18" charset="0"/>
                <a:cs typeface="Times New Roman" pitchFamily="18" charset="0"/>
              </a:rPr>
              <a:t>TakePic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67" name="角丸四角形 166"/>
          <p:cNvSpPr/>
          <p:nvPr/>
        </p:nvSpPr>
        <p:spPr>
          <a:xfrm>
            <a:off x="260648" y="9201472"/>
            <a:ext cx="1327411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itchFamily="18" charset="0"/>
                <a:cs typeface="Times New Roman" pitchFamily="18" charset="0"/>
              </a:rPr>
              <a:t>PowerReset</a:t>
            </a:r>
            <a:endParaRPr kumimoji="1" lang="en-US" altLang="ja-JP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角丸四角形 167"/>
          <p:cNvSpPr/>
          <p:nvPr/>
        </p:nvSpPr>
        <p:spPr>
          <a:xfrm>
            <a:off x="1988840" y="8589404"/>
            <a:ext cx="846094" cy="21602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Status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9" name="図形 179"/>
          <p:cNvCxnSpPr>
            <a:stCxn id="168" idx="1"/>
            <a:endCxn id="167" idx="0"/>
          </p:cNvCxnSpPr>
          <p:nvPr/>
        </p:nvCxnSpPr>
        <p:spPr>
          <a:xfrm rot="10800000" flipV="1">
            <a:off x="924354" y="8697416"/>
            <a:ext cx="1064486" cy="5040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348289" y="8558917"/>
            <a:ext cx="1152128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Power Reset</a:t>
            </a:r>
          </a:p>
        </p:txBody>
      </p:sp>
      <p:cxnSp>
        <p:nvCxnSpPr>
          <p:cNvPr id="172" name="直線矢印コネクタ 171"/>
          <p:cNvCxnSpPr/>
          <p:nvPr/>
        </p:nvCxnSpPr>
        <p:spPr>
          <a:xfrm>
            <a:off x="4131078" y="8960590"/>
            <a:ext cx="540060" cy="2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/>
          <p:nvPr/>
        </p:nvCxnSpPr>
        <p:spPr>
          <a:xfrm rot="10800000">
            <a:off x="4149080" y="9489504"/>
            <a:ext cx="540060" cy="22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4725144" y="9280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Camera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4725144" y="87694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Homura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角丸四角形 175"/>
          <p:cNvSpPr/>
          <p:nvPr/>
        </p:nvSpPr>
        <p:spPr>
          <a:xfrm>
            <a:off x="2078850" y="9201472"/>
            <a:ext cx="702078" cy="2880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直線矢印コネクタ 176"/>
          <p:cNvCxnSpPr>
            <a:stCxn id="176" idx="1"/>
            <a:endCxn id="167" idx="3"/>
          </p:cNvCxnSpPr>
          <p:nvPr/>
        </p:nvCxnSpPr>
        <p:spPr>
          <a:xfrm flipH="1">
            <a:off x="1588059" y="9345488"/>
            <a:ext cx="490791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228</Words>
  <Application>Microsoft Office PowerPoint</Application>
  <PresentationFormat>A4 210 x 297 mm</PresentationFormat>
  <Paragraphs>161</Paragraphs>
  <Slides>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homura</dc:creator>
  <cp:lastModifiedBy>homura</cp:lastModifiedBy>
  <cp:revision>84</cp:revision>
  <dcterms:created xsi:type="dcterms:W3CDTF">2011-06-04T03:01:12Z</dcterms:created>
  <dcterms:modified xsi:type="dcterms:W3CDTF">2013-09-07T06:27:46Z</dcterms:modified>
</cp:coreProperties>
</file>