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Röschmann" userId="9336b1f5a86c42c7" providerId="LiveId" clId="{077913B1-47B0-48AE-9CF2-44078E5DA37D}"/>
    <pc:docChg chg="undo custSel modSld">
      <pc:chgData name="Niels Röschmann" userId="9336b1f5a86c42c7" providerId="LiveId" clId="{077913B1-47B0-48AE-9CF2-44078E5DA37D}" dt="2019-04-28T16:45:21.689" v="1113" actId="1076"/>
      <pc:docMkLst>
        <pc:docMk/>
      </pc:docMkLst>
      <pc:sldChg chg="modSp">
        <pc:chgData name="Niels Röschmann" userId="9336b1f5a86c42c7" providerId="LiveId" clId="{077913B1-47B0-48AE-9CF2-44078E5DA37D}" dt="2019-04-28T16:03:38.326" v="183" actId="1076"/>
        <pc:sldMkLst>
          <pc:docMk/>
          <pc:sldMk cId="671693869" sldId="256"/>
        </pc:sldMkLst>
        <pc:spChg chg="mod">
          <ac:chgData name="Niels Röschmann" userId="9336b1f5a86c42c7" providerId="LiveId" clId="{077913B1-47B0-48AE-9CF2-44078E5DA37D}" dt="2019-04-28T16:03:38.326" v="183" actId="1076"/>
          <ac:spMkLst>
            <pc:docMk/>
            <pc:sldMk cId="671693869" sldId="256"/>
            <ac:spMk id="5" creationId="{08712923-F9CD-4372-9D3D-7923AB409C23}"/>
          </ac:spMkLst>
        </pc:spChg>
        <pc:spChg chg="mod">
          <ac:chgData name="Niels Röschmann" userId="9336b1f5a86c42c7" providerId="LiveId" clId="{077913B1-47B0-48AE-9CF2-44078E5DA37D}" dt="2019-04-28T16:03:26.490" v="180" actId="1076"/>
          <ac:spMkLst>
            <pc:docMk/>
            <pc:sldMk cId="671693869" sldId="256"/>
            <ac:spMk id="9" creationId="{017ABD38-9F87-43A3-8761-BAC971AFA9C1}"/>
          </ac:spMkLst>
        </pc:spChg>
        <pc:picChg chg="mod">
          <ac:chgData name="Niels Röschmann" userId="9336b1f5a86c42c7" providerId="LiveId" clId="{077913B1-47B0-48AE-9CF2-44078E5DA37D}" dt="2019-04-28T16:03:34.971" v="182" actId="1076"/>
          <ac:picMkLst>
            <pc:docMk/>
            <pc:sldMk cId="671693869" sldId="256"/>
            <ac:picMk id="3074" creationId="{C9E6158B-1459-45BF-894B-2DD9476E1111}"/>
          </ac:picMkLst>
        </pc:picChg>
        <pc:picChg chg="mod">
          <ac:chgData name="Niels Röschmann" userId="9336b1f5a86c42c7" providerId="LiveId" clId="{077913B1-47B0-48AE-9CF2-44078E5DA37D}" dt="2019-04-28T16:03:26.490" v="180" actId="1076"/>
          <ac:picMkLst>
            <pc:docMk/>
            <pc:sldMk cId="671693869" sldId="256"/>
            <ac:picMk id="3076" creationId="{3B088412-48E9-4731-8971-AD7D9D11BFD8}"/>
          </ac:picMkLst>
        </pc:picChg>
      </pc:sldChg>
      <pc:sldChg chg="modSp">
        <pc:chgData name="Niels Röschmann" userId="9336b1f5a86c42c7" providerId="LiveId" clId="{077913B1-47B0-48AE-9CF2-44078E5DA37D}" dt="2019-04-28T16:38:55.239" v="1079" actId="6549"/>
        <pc:sldMkLst>
          <pc:docMk/>
          <pc:sldMk cId="1593377801" sldId="257"/>
        </pc:sldMkLst>
        <pc:spChg chg="mod">
          <ac:chgData name="Niels Röschmann" userId="9336b1f5a86c42c7" providerId="LiveId" clId="{077913B1-47B0-48AE-9CF2-44078E5DA37D}" dt="2019-04-28T16:38:55.239" v="1079" actId="6549"/>
          <ac:spMkLst>
            <pc:docMk/>
            <pc:sldMk cId="1593377801" sldId="257"/>
            <ac:spMk id="6" creationId="{E3C03EC1-20B5-4EA1-8629-714C412DB29B}"/>
          </ac:spMkLst>
        </pc:spChg>
      </pc:sldChg>
      <pc:sldChg chg="addSp modSp">
        <pc:chgData name="Niels Röschmann" userId="9336b1f5a86c42c7" providerId="LiveId" clId="{077913B1-47B0-48AE-9CF2-44078E5DA37D}" dt="2019-04-28T16:45:21.689" v="1113" actId="1076"/>
        <pc:sldMkLst>
          <pc:docMk/>
          <pc:sldMk cId="1172475437" sldId="258"/>
        </pc:sldMkLst>
        <pc:spChg chg="mod">
          <ac:chgData name="Niels Röschmann" userId="9336b1f5a86c42c7" providerId="LiveId" clId="{077913B1-47B0-48AE-9CF2-44078E5DA37D}" dt="2019-04-28T16:44:59.687" v="1101"/>
          <ac:spMkLst>
            <pc:docMk/>
            <pc:sldMk cId="1172475437" sldId="258"/>
            <ac:spMk id="6" creationId="{E3C03EC1-20B5-4EA1-8629-714C412DB29B}"/>
          </ac:spMkLst>
        </pc:spChg>
        <pc:spChg chg="add mod">
          <ac:chgData name="Niels Röschmann" userId="9336b1f5a86c42c7" providerId="LiveId" clId="{077913B1-47B0-48AE-9CF2-44078E5DA37D}" dt="2019-04-28T16:45:21.689" v="1113" actId="1076"/>
          <ac:spMkLst>
            <pc:docMk/>
            <pc:sldMk cId="1172475437" sldId="258"/>
            <ac:spMk id="10" creationId="{7BF972EC-CCE2-46A6-B3F2-47FB22306C2D}"/>
          </ac:spMkLst>
        </pc:spChg>
      </pc:sldChg>
      <pc:sldChg chg="addSp delSp modSp modAnim">
        <pc:chgData name="Niels Röschmann" userId="9336b1f5a86c42c7" providerId="LiveId" clId="{077913B1-47B0-48AE-9CF2-44078E5DA37D}" dt="2019-04-28T16:44:26.972" v="1091" actId="408"/>
        <pc:sldMkLst>
          <pc:docMk/>
          <pc:sldMk cId="216345981" sldId="259"/>
        </pc:sldMkLst>
        <pc:spChg chg="del">
          <ac:chgData name="Niels Röschmann" userId="9336b1f5a86c42c7" providerId="LiveId" clId="{077913B1-47B0-48AE-9CF2-44078E5DA37D}" dt="2019-04-28T16:34:35.784" v="1026" actId="478"/>
          <ac:spMkLst>
            <pc:docMk/>
            <pc:sldMk cId="216345981" sldId="259"/>
            <ac:spMk id="7" creationId="{52B2FF8B-8FC9-4D44-9DCF-3EA66477ED31}"/>
          </ac:spMkLst>
        </pc:spChg>
        <pc:spChg chg="add del mod">
          <ac:chgData name="Niels Röschmann" userId="9336b1f5a86c42c7" providerId="LiveId" clId="{077913B1-47B0-48AE-9CF2-44078E5DA37D}" dt="2019-04-28T16:34:38.136" v="1028" actId="478"/>
          <ac:spMkLst>
            <pc:docMk/>
            <pc:sldMk cId="216345981" sldId="259"/>
            <ac:spMk id="9" creationId="{E2AF2926-A4AF-49D7-8F69-AC01FAD1F9B5}"/>
          </ac:spMkLst>
        </pc:spChg>
        <pc:spChg chg="add mod">
          <ac:chgData name="Niels Röschmann" userId="9336b1f5a86c42c7" providerId="LiveId" clId="{077913B1-47B0-48AE-9CF2-44078E5DA37D}" dt="2019-04-28T16:44:26.972" v="1091" actId="408"/>
          <ac:spMkLst>
            <pc:docMk/>
            <pc:sldMk cId="216345981" sldId="259"/>
            <ac:spMk id="10" creationId="{F02A00A6-68D8-4A55-AF6A-B42E3F543D34}"/>
          </ac:spMkLst>
        </pc:spChg>
        <pc:spChg chg="add mod">
          <ac:chgData name="Niels Röschmann" userId="9336b1f5a86c42c7" providerId="LiveId" clId="{077913B1-47B0-48AE-9CF2-44078E5DA37D}" dt="2019-04-28T16:44:26.972" v="1091" actId="408"/>
          <ac:spMkLst>
            <pc:docMk/>
            <pc:sldMk cId="216345981" sldId="259"/>
            <ac:spMk id="11" creationId="{E46F4D66-A24C-4815-82B4-69A8795D5360}"/>
          </ac:spMkLst>
        </pc:spChg>
        <pc:spChg chg="add mod">
          <ac:chgData name="Niels Röschmann" userId="9336b1f5a86c42c7" providerId="LiveId" clId="{077913B1-47B0-48AE-9CF2-44078E5DA37D}" dt="2019-04-28T16:44:26.972" v="1091" actId="408"/>
          <ac:spMkLst>
            <pc:docMk/>
            <pc:sldMk cId="216345981" sldId="259"/>
            <ac:spMk id="12" creationId="{B151DFFC-2104-4B68-8CF2-D3046F3217CE}"/>
          </ac:spMkLst>
        </pc:spChg>
        <pc:picChg chg="add mod">
          <ac:chgData name="Niels Röschmann" userId="9336b1f5a86c42c7" providerId="LiveId" clId="{077913B1-47B0-48AE-9CF2-44078E5DA37D}" dt="2019-04-28T16:41:30.225" v="1087" actId="1076"/>
          <ac:picMkLst>
            <pc:docMk/>
            <pc:sldMk cId="216345981" sldId="259"/>
            <ac:picMk id="6146" creationId="{C93DE192-2AF0-4862-87EF-9430CA7AB239}"/>
          </ac:picMkLst>
        </pc:picChg>
      </pc:sldChg>
      <pc:sldChg chg="addSp delSp modSp">
        <pc:chgData name="Niels Röschmann" userId="9336b1f5a86c42c7" providerId="LiveId" clId="{077913B1-47B0-48AE-9CF2-44078E5DA37D}" dt="2019-04-28T16:37:12.500" v="1060" actId="1582"/>
        <pc:sldMkLst>
          <pc:docMk/>
          <pc:sldMk cId="613897576" sldId="260"/>
        </pc:sldMkLst>
        <pc:spChg chg="del mod">
          <ac:chgData name="Niels Röschmann" userId="9336b1f5a86c42c7" providerId="LiveId" clId="{077913B1-47B0-48AE-9CF2-44078E5DA37D}" dt="2019-04-28T16:34:32.032" v="1025"/>
          <ac:spMkLst>
            <pc:docMk/>
            <pc:sldMk cId="613897576" sldId="260"/>
            <ac:spMk id="7" creationId="{52B2FF8B-8FC9-4D44-9DCF-3EA66477ED31}"/>
          </ac:spMkLst>
        </pc:spChg>
        <pc:spChg chg="add del mod">
          <ac:chgData name="Niels Röschmann" userId="9336b1f5a86c42c7" providerId="LiveId" clId="{077913B1-47B0-48AE-9CF2-44078E5DA37D}" dt="2019-04-28T16:34:32.032" v="1025"/>
          <ac:spMkLst>
            <pc:docMk/>
            <pc:sldMk cId="613897576" sldId="260"/>
            <ac:spMk id="8" creationId="{D39EE250-F98A-4BD1-90CE-C7768BCD5A68}"/>
          </ac:spMkLst>
        </pc:spChg>
        <pc:spChg chg="add del mod">
          <ac:chgData name="Niels Röschmann" userId="9336b1f5a86c42c7" providerId="LiveId" clId="{077913B1-47B0-48AE-9CF2-44078E5DA37D}" dt="2019-04-28T16:34:32.032" v="1025"/>
          <ac:spMkLst>
            <pc:docMk/>
            <pc:sldMk cId="613897576" sldId="260"/>
            <ac:spMk id="9" creationId="{CEB44CA1-C05D-4772-A12B-E9E279C6CEF8}"/>
          </ac:spMkLst>
        </pc:spChg>
        <pc:spChg chg="add mod">
          <ac:chgData name="Niels Röschmann" userId="9336b1f5a86c42c7" providerId="LiveId" clId="{077913B1-47B0-48AE-9CF2-44078E5DA37D}" dt="2019-04-28T16:37:12.500" v="1060" actId="1582"/>
          <ac:spMkLst>
            <pc:docMk/>
            <pc:sldMk cId="613897576" sldId="260"/>
            <ac:spMk id="10" creationId="{C737AFBA-C68F-4857-80F2-C556B6E72069}"/>
          </ac:spMkLst>
        </pc:spChg>
      </pc:sldChg>
      <pc:sldChg chg="addSp delSp modSp delAnim modAnim">
        <pc:chgData name="Niels Röschmann" userId="9336b1f5a86c42c7" providerId="LiveId" clId="{077913B1-47B0-48AE-9CF2-44078E5DA37D}" dt="2019-04-28T16:44:01.164" v="1088" actId="20577"/>
        <pc:sldMkLst>
          <pc:docMk/>
          <pc:sldMk cId="2396574869" sldId="261"/>
        </pc:sldMkLst>
        <pc:spChg chg="del">
          <ac:chgData name="Niels Röschmann" userId="9336b1f5a86c42c7" providerId="LiveId" clId="{077913B1-47B0-48AE-9CF2-44078E5DA37D}" dt="2019-04-28T16:24:15.058" v="576" actId="478"/>
          <ac:spMkLst>
            <pc:docMk/>
            <pc:sldMk cId="2396574869" sldId="261"/>
            <ac:spMk id="7" creationId="{D092ED50-6D1C-4339-9E68-F083B571E1B9}"/>
          </ac:spMkLst>
        </pc:spChg>
        <pc:spChg chg="add mod">
          <ac:chgData name="Niels Röschmann" userId="9336b1f5a86c42c7" providerId="LiveId" clId="{077913B1-47B0-48AE-9CF2-44078E5DA37D}" dt="2019-04-28T16:28:51.426" v="888" actId="113"/>
          <ac:spMkLst>
            <pc:docMk/>
            <pc:sldMk cId="2396574869" sldId="261"/>
            <ac:spMk id="8" creationId="{30173546-826E-4674-8C38-C9D473B45817}"/>
          </ac:spMkLst>
        </pc:spChg>
        <pc:spChg chg="add mod">
          <ac:chgData name="Niels Röschmann" userId="9336b1f5a86c42c7" providerId="LiveId" clId="{077913B1-47B0-48AE-9CF2-44078E5DA37D}" dt="2019-04-28T16:24:45.848" v="625" actId="20577"/>
          <ac:spMkLst>
            <pc:docMk/>
            <pc:sldMk cId="2396574869" sldId="261"/>
            <ac:spMk id="9" creationId="{933C7915-4E41-4B0F-A7A1-C77200F049FC}"/>
          </ac:spMkLst>
        </pc:spChg>
        <pc:spChg chg="add mod">
          <ac:chgData name="Niels Röschmann" userId="9336b1f5a86c42c7" providerId="LiveId" clId="{077913B1-47B0-48AE-9CF2-44078E5DA37D}" dt="2019-04-28T16:24:55.491" v="644" actId="20577"/>
          <ac:spMkLst>
            <pc:docMk/>
            <pc:sldMk cId="2396574869" sldId="261"/>
            <ac:spMk id="10" creationId="{0E121E36-A284-4865-B09D-2CE7B5EBAD35}"/>
          </ac:spMkLst>
        </pc:spChg>
        <pc:spChg chg="add mod">
          <ac:chgData name="Niels Röschmann" userId="9336b1f5a86c42c7" providerId="LiveId" clId="{077913B1-47B0-48AE-9CF2-44078E5DA37D}" dt="2019-04-28T16:27:40.873" v="822" actId="14100"/>
          <ac:spMkLst>
            <pc:docMk/>
            <pc:sldMk cId="2396574869" sldId="261"/>
            <ac:spMk id="11" creationId="{0209F996-9901-4872-A66D-8227F0C45EC2}"/>
          </ac:spMkLst>
        </pc:spChg>
        <pc:spChg chg="add del">
          <ac:chgData name="Niels Röschmann" userId="9336b1f5a86c42c7" providerId="LiveId" clId="{077913B1-47B0-48AE-9CF2-44078E5DA37D}" dt="2019-04-28T16:25:47.473" v="664" actId="478"/>
          <ac:spMkLst>
            <pc:docMk/>
            <pc:sldMk cId="2396574869" sldId="261"/>
            <ac:spMk id="12" creationId="{E9635325-06D0-421B-B4F2-7B4BFD0A59DB}"/>
          </ac:spMkLst>
        </pc:spChg>
        <pc:spChg chg="add mod">
          <ac:chgData name="Niels Röschmann" userId="9336b1f5a86c42c7" providerId="LiveId" clId="{077913B1-47B0-48AE-9CF2-44078E5DA37D}" dt="2019-04-28T16:27:43.106" v="823" actId="14100"/>
          <ac:spMkLst>
            <pc:docMk/>
            <pc:sldMk cId="2396574869" sldId="261"/>
            <ac:spMk id="13" creationId="{BF9C6D10-8339-4ABD-A9A2-7909B0E29557}"/>
          </ac:spMkLst>
        </pc:spChg>
        <pc:spChg chg="add mod">
          <ac:chgData name="Niels Röschmann" userId="9336b1f5a86c42c7" providerId="LiveId" clId="{077913B1-47B0-48AE-9CF2-44078E5DA37D}" dt="2019-04-28T16:44:01.164" v="1088" actId="20577"/>
          <ac:spMkLst>
            <pc:docMk/>
            <pc:sldMk cId="2396574869" sldId="261"/>
            <ac:spMk id="25" creationId="{BAD183B1-E15B-411F-9B28-A140008F83B0}"/>
          </ac:spMkLst>
        </pc:spChg>
        <pc:spChg chg="add mod">
          <ac:chgData name="Niels Röschmann" userId="9336b1f5a86c42c7" providerId="LiveId" clId="{077913B1-47B0-48AE-9CF2-44078E5DA37D}" dt="2019-04-28T16:29:33.542" v="922" actId="20577"/>
          <ac:spMkLst>
            <pc:docMk/>
            <pc:sldMk cId="2396574869" sldId="261"/>
            <ac:spMk id="30" creationId="{8E98BFBE-1552-4A07-9CBB-484DC321D9FA}"/>
          </ac:spMkLst>
        </pc:spChg>
        <pc:spChg chg="add del">
          <ac:chgData name="Niels Röschmann" userId="9336b1f5a86c42c7" providerId="LiveId" clId="{077913B1-47B0-48AE-9CF2-44078E5DA37D}" dt="2019-04-28T16:28:26.106" v="880" actId="478"/>
          <ac:spMkLst>
            <pc:docMk/>
            <pc:sldMk cId="2396574869" sldId="261"/>
            <ac:spMk id="31" creationId="{CA12B80F-E702-4862-B9F8-501ECD8D20BD}"/>
          </ac:spMkLst>
        </pc:spChg>
        <pc:cxnChg chg="add del mod">
          <ac:chgData name="Niels Röschmann" userId="9336b1f5a86c42c7" providerId="LiveId" clId="{077913B1-47B0-48AE-9CF2-44078E5DA37D}" dt="2019-04-28T16:25:59.391" v="668" actId="478"/>
          <ac:cxnSpMkLst>
            <pc:docMk/>
            <pc:sldMk cId="2396574869" sldId="261"/>
            <ac:cxnSpMk id="15" creationId="{5E079C01-B83D-4485-94E7-2776931CD4D0}"/>
          </ac:cxnSpMkLst>
        </pc:cxnChg>
        <pc:cxnChg chg="add mod">
          <ac:chgData name="Niels Röschmann" userId="9336b1f5a86c42c7" providerId="LiveId" clId="{077913B1-47B0-48AE-9CF2-44078E5DA37D}" dt="2019-04-28T16:28:48.688" v="887" actId="14100"/>
          <ac:cxnSpMkLst>
            <pc:docMk/>
            <pc:sldMk cId="2396574869" sldId="261"/>
            <ac:cxnSpMk id="16" creationId="{2C550244-D83A-49BF-9680-3855E85B4176}"/>
          </ac:cxnSpMkLst>
        </pc:cxnChg>
        <pc:cxnChg chg="add mod">
          <ac:chgData name="Niels Röschmann" userId="9336b1f5a86c42c7" providerId="LiveId" clId="{077913B1-47B0-48AE-9CF2-44078E5DA37D}" dt="2019-04-28T16:28:48.688" v="887" actId="14100"/>
          <ac:cxnSpMkLst>
            <pc:docMk/>
            <pc:sldMk cId="2396574869" sldId="261"/>
            <ac:cxnSpMk id="19" creationId="{7748FED6-C547-4803-BE7A-144FA849F255}"/>
          </ac:cxnSpMkLst>
        </pc:cxnChg>
        <pc:cxnChg chg="add mod">
          <ac:chgData name="Niels Röschmann" userId="9336b1f5a86c42c7" providerId="LiveId" clId="{077913B1-47B0-48AE-9CF2-44078E5DA37D}" dt="2019-04-28T16:28:10.706" v="855" actId="14100"/>
          <ac:cxnSpMkLst>
            <pc:docMk/>
            <pc:sldMk cId="2396574869" sldId="261"/>
            <ac:cxnSpMk id="22" creationId="{4F3C45E9-ACA8-48BC-83F5-790F12AA4FB8}"/>
          </ac:cxnSpMkLst>
        </pc:cxnChg>
        <pc:cxnChg chg="add mod">
          <ac:chgData name="Niels Röschmann" userId="9336b1f5a86c42c7" providerId="LiveId" clId="{077913B1-47B0-48AE-9CF2-44078E5DA37D}" dt="2019-04-28T16:28:15.461" v="858" actId="14100"/>
          <ac:cxnSpMkLst>
            <pc:docMk/>
            <pc:sldMk cId="2396574869" sldId="261"/>
            <ac:cxnSpMk id="27" creationId="{31D62F6F-3109-4CCB-A16A-655A7ED477CD}"/>
          </ac:cxnSpMkLst>
        </pc:cxnChg>
        <pc:cxnChg chg="add del mod">
          <ac:chgData name="Niels Röschmann" userId="9336b1f5a86c42c7" providerId="LiveId" clId="{077913B1-47B0-48AE-9CF2-44078E5DA37D}" dt="2019-04-28T16:28:35.743" v="884" actId="478"/>
          <ac:cxnSpMkLst>
            <pc:docMk/>
            <pc:sldMk cId="2396574869" sldId="261"/>
            <ac:cxnSpMk id="32" creationId="{716AC290-C85E-46B2-A5A3-1F4CC1F71E41}"/>
          </ac:cxnSpMkLst>
        </pc:cxnChg>
        <pc:cxnChg chg="add mod">
          <ac:chgData name="Niels Röschmann" userId="9336b1f5a86c42c7" providerId="LiveId" clId="{077913B1-47B0-48AE-9CF2-44078E5DA37D}" dt="2019-04-28T16:28:43.719" v="886" actId="108"/>
          <ac:cxnSpMkLst>
            <pc:docMk/>
            <pc:sldMk cId="2396574869" sldId="261"/>
            <ac:cxnSpMk id="36" creationId="{C6271A4A-80D5-4F33-84A3-2919D260BF09}"/>
          </ac:cxnSpMkLst>
        </pc:cxnChg>
      </pc:sldChg>
      <pc:sldChg chg="addSp delSp modSp">
        <pc:chgData name="Niels Röschmann" userId="9336b1f5a86c42c7" providerId="LiveId" clId="{077913B1-47B0-48AE-9CF2-44078E5DA37D}" dt="2019-04-28T16:38:33.858" v="1074" actId="20577"/>
        <pc:sldMkLst>
          <pc:docMk/>
          <pc:sldMk cId="1772128561" sldId="262"/>
        </pc:sldMkLst>
        <pc:spChg chg="del">
          <ac:chgData name="Niels Röschmann" userId="9336b1f5a86c42c7" providerId="LiveId" clId="{077913B1-47B0-48AE-9CF2-44078E5DA37D}" dt="2019-04-28T16:14:22.112" v="329" actId="478"/>
          <ac:spMkLst>
            <pc:docMk/>
            <pc:sldMk cId="1772128561" sldId="262"/>
            <ac:spMk id="7" creationId="{D092ED50-6D1C-4339-9E68-F083B571E1B9}"/>
          </ac:spMkLst>
        </pc:spChg>
        <pc:spChg chg="add mod topLvl">
          <ac:chgData name="Niels Röschmann" userId="9336b1f5a86c42c7" providerId="LiveId" clId="{077913B1-47B0-48AE-9CF2-44078E5DA37D}" dt="2019-04-28T16:16:51.259" v="367" actId="207"/>
          <ac:spMkLst>
            <pc:docMk/>
            <pc:sldMk cId="1772128561" sldId="262"/>
            <ac:spMk id="8" creationId="{A198E91C-C181-4A8E-B976-416688292AAC}"/>
          </ac:spMkLst>
        </pc:spChg>
        <pc:spChg chg="add mod ord">
          <ac:chgData name="Niels Röschmann" userId="9336b1f5a86c42c7" providerId="LiveId" clId="{077913B1-47B0-48AE-9CF2-44078E5DA37D}" dt="2019-04-28T16:16:38.172" v="364" actId="164"/>
          <ac:spMkLst>
            <pc:docMk/>
            <pc:sldMk cId="1772128561" sldId="262"/>
            <ac:spMk id="9" creationId="{27D84A86-E108-4E88-A1A6-5BBB634B466D}"/>
          </ac:spMkLst>
        </pc:spChg>
        <pc:spChg chg="add mod topLvl">
          <ac:chgData name="Niels Röschmann" userId="9336b1f5a86c42c7" providerId="LiveId" clId="{077913B1-47B0-48AE-9CF2-44078E5DA37D}" dt="2019-04-28T16:16:38.172" v="364" actId="164"/>
          <ac:spMkLst>
            <pc:docMk/>
            <pc:sldMk cId="1772128561" sldId="262"/>
            <ac:spMk id="10" creationId="{49A03904-2D20-4A2C-918F-54DEF1F2C7B5}"/>
          </ac:spMkLst>
        </pc:spChg>
        <pc:spChg chg="mod">
          <ac:chgData name="Niels Röschmann" userId="9336b1f5a86c42c7" providerId="LiveId" clId="{077913B1-47B0-48AE-9CF2-44078E5DA37D}" dt="2019-04-28T16:18:23.409" v="432" actId="207"/>
          <ac:spMkLst>
            <pc:docMk/>
            <pc:sldMk cId="1772128561" sldId="262"/>
            <ac:spMk id="22" creationId="{9B2243E7-85F6-4FBB-89A0-669D5887E4A9}"/>
          </ac:spMkLst>
        </pc:spChg>
        <pc:spChg chg="add mod">
          <ac:chgData name="Niels Röschmann" userId="9336b1f5a86c42c7" providerId="LiveId" clId="{077913B1-47B0-48AE-9CF2-44078E5DA37D}" dt="2019-04-28T16:18:26.632" v="438" actId="20577"/>
          <ac:spMkLst>
            <pc:docMk/>
            <pc:sldMk cId="1772128561" sldId="262"/>
            <ac:spMk id="25" creationId="{A3A89A8F-592C-4B4A-96B4-B81BD3A411AD}"/>
          </ac:spMkLst>
        </pc:spChg>
        <pc:spChg chg="mod">
          <ac:chgData name="Niels Röschmann" userId="9336b1f5a86c42c7" providerId="LiveId" clId="{077913B1-47B0-48AE-9CF2-44078E5DA37D}" dt="2019-04-28T16:18:15.077" v="427" actId="1076"/>
          <ac:spMkLst>
            <pc:docMk/>
            <pc:sldMk cId="1772128561" sldId="262"/>
            <ac:spMk id="31" creationId="{B7B14240-93C6-45E8-90F9-3D0E8729932B}"/>
          </ac:spMkLst>
        </pc:spChg>
        <pc:spChg chg="mod">
          <ac:chgData name="Niels Röschmann" userId="9336b1f5a86c42c7" providerId="LiveId" clId="{077913B1-47B0-48AE-9CF2-44078E5DA37D}" dt="2019-04-28T16:18:01.391" v="415" actId="207"/>
          <ac:spMkLst>
            <pc:docMk/>
            <pc:sldMk cId="1772128561" sldId="262"/>
            <ac:spMk id="32" creationId="{92406A82-271A-4CBB-A7C5-30F438CE7B22}"/>
          </ac:spMkLst>
        </pc:spChg>
        <pc:spChg chg="add mod">
          <ac:chgData name="Niels Röschmann" userId="9336b1f5a86c42c7" providerId="LiveId" clId="{077913B1-47B0-48AE-9CF2-44078E5DA37D}" dt="2019-04-28T16:22:29.741" v="489" actId="164"/>
          <ac:spMkLst>
            <pc:docMk/>
            <pc:sldMk cId="1772128561" sldId="262"/>
            <ac:spMk id="41" creationId="{28BC826F-E862-4625-91DB-3DE7458A75D8}"/>
          </ac:spMkLst>
        </pc:spChg>
        <pc:spChg chg="add mod">
          <ac:chgData name="Niels Röschmann" userId="9336b1f5a86c42c7" providerId="LiveId" clId="{077913B1-47B0-48AE-9CF2-44078E5DA37D}" dt="2019-04-28T16:38:31.308" v="1072" actId="20577"/>
          <ac:spMkLst>
            <pc:docMk/>
            <pc:sldMk cId="1772128561" sldId="262"/>
            <ac:spMk id="42" creationId="{B53D7637-CE29-44E0-8DCB-0DCA2D3C2C0F}"/>
          </ac:spMkLst>
        </pc:spChg>
        <pc:spChg chg="add mod">
          <ac:chgData name="Niels Röschmann" userId="9336b1f5a86c42c7" providerId="LiveId" clId="{077913B1-47B0-48AE-9CF2-44078E5DA37D}" dt="2019-04-28T16:22:29.741" v="489" actId="164"/>
          <ac:spMkLst>
            <pc:docMk/>
            <pc:sldMk cId="1772128561" sldId="262"/>
            <ac:spMk id="43" creationId="{CC8550F2-B626-438D-BA04-D23FDDFEFAB9}"/>
          </ac:spMkLst>
        </pc:spChg>
        <pc:spChg chg="add mod">
          <ac:chgData name="Niels Röschmann" userId="9336b1f5a86c42c7" providerId="LiveId" clId="{077913B1-47B0-48AE-9CF2-44078E5DA37D}" dt="2019-04-28T16:23:16.537" v="517" actId="20577"/>
          <ac:spMkLst>
            <pc:docMk/>
            <pc:sldMk cId="1772128561" sldId="262"/>
            <ac:spMk id="47" creationId="{7800083A-B111-403F-A3A2-AE987A0BBB15}"/>
          </ac:spMkLst>
        </pc:spChg>
        <pc:spChg chg="add mod">
          <ac:chgData name="Niels Röschmann" userId="9336b1f5a86c42c7" providerId="LiveId" clId="{077913B1-47B0-48AE-9CF2-44078E5DA37D}" dt="2019-04-28T16:23:43.443" v="575" actId="164"/>
          <ac:spMkLst>
            <pc:docMk/>
            <pc:sldMk cId="1772128561" sldId="262"/>
            <ac:spMk id="48" creationId="{5D1232F0-E3F5-47A1-AF13-6DE73C220213}"/>
          </ac:spMkLst>
        </pc:spChg>
        <pc:spChg chg="add mod">
          <ac:chgData name="Niels Röschmann" userId="9336b1f5a86c42c7" providerId="LiveId" clId="{077913B1-47B0-48AE-9CF2-44078E5DA37D}" dt="2019-04-28T16:38:33.858" v="1074" actId="20577"/>
          <ac:spMkLst>
            <pc:docMk/>
            <pc:sldMk cId="1772128561" sldId="262"/>
            <ac:spMk id="50" creationId="{DC46BCED-6991-46B3-8353-67A072BB1ECD}"/>
          </ac:spMkLst>
        </pc:spChg>
        <pc:grpChg chg="add del mod">
          <ac:chgData name="Niels Röschmann" userId="9336b1f5a86c42c7" providerId="LiveId" clId="{077913B1-47B0-48AE-9CF2-44078E5DA37D}" dt="2019-04-28T16:16:20.590" v="360" actId="165"/>
          <ac:grpSpMkLst>
            <pc:docMk/>
            <pc:sldMk cId="1772128561" sldId="262"/>
            <ac:grpSpMk id="11" creationId="{44EADD0F-22E8-46F8-AC23-E3C1303BBF8D}"/>
          </ac:grpSpMkLst>
        </pc:grpChg>
        <pc:grpChg chg="add mod">
          <ac:chgData name="Niels Röschmann" userId="9336b1f5a86c42c7" providerId="LiveId" clId="{077913B1-47B0-48AE-9CF2-44078E5DA37D}" dt="2019-04-28T16:17:33.193" v="409" actId="164"/>
          <ac:grpSpMkLst>
            <pc:docMk/>
            <pc:sldMk cId="1772128561" sldId="262"/>
            <ac:grpSpMk id="12" creationId="{B20E27EE-B597-4C38-AE1D-340A193B71FF}"/>
          </ac:grpSpMkLst>
        </pc:grpChg>
        <pc:grpChg chg="add del mod">
          <ac:chgData name="Niels Röschmann" userId="9336b1f5a86c42c7" providerId="LiveId" clId="{077913B1-47B0-48AE-9CF2-44078E5DA37D}" dt="2019-04-28T16:17:09.630" v="372" actId="478"/>
          <ac:grpSpMkLst>
            <pc:docMk/>
            <pc:sldMk cId="1772128561" sldId="262"/>
            <ac:grpSpMk id="13" creationId="{D406CB21-073D-47BE-8B61-B3956DB292B9}"/>
          </ac:grpSpMkLst>
        </pc:grpChg>
        <pc:grpChg chg="add mod">
          <ac:chgData name="Niels Röschmann" userId="9336b1f5a86c42c7" providerId="LiveId" clId="{077913B1-47B0-48AE-9CF2-44078E5DA37D}" dt="2019-04-28T16:17:33.193" v="409" actId="164"/>
          <ac:grpSpMkLst>
            <pc:docMk/>
            <pc:sldMk cId="1772128561" sldId="262"/>
            <ac:grpSpMk id="17" creationId="{435572E2-DECF-4B6B-A20D-30457E6E9493}"/>
          </ac:grpSpMkLst>
        </pc:grpChg>
        <pc:grpChg chg="add mod">
          <ac:chgData name="Niels Röschmann" userId="9336b1f5a86c42c7" providerId="LiveId" clId="{077913B1-47B0-48AE-9CF2-44078E5DA37D}" dt="2019-04-28T16:17:33.193" v="409" actId="164"/>
          <ac:grpSpMkLst>
            <pc:docMk/>
            <pc:sldMk cId="1772128561" sldId="262"/>
            <ac:grpSpMk id="21" creationId="{90933567-AB62-4A48-91AD-357572A9E97E}"/>
          </ac:grpSpMkLst>
        </pc:grpChg>
        <pc:grpChg chg="add mod">
          <ac:chgData name="Niels Röschmann" userId="9336b1f5a86c42c7" providerId="LiveId" clId="{077913B1-47B0-48AE-9CF2-44078E5DA37D}" dt="2019-04-28T16:17:33.193" v="409" actId="164"/>
          <ac:grpSpMkLst>
            <pc:docMk/>
            <pc:sldMk cId="1772128561" sldId="262"/>
            <ac:grpSpMk id="26" creationId="{73FDE8D0-AE93-4B34-9D10-33D5E4CD8EB4}"/>
          </ac:grpSpMkLst>
        </pc:grpChg>
        <pc:grpChg chg="add mod">
          <ac:chgData name="Niels Röschmann" userId="9336b1f5a86c42c7" providerId="LiveId" clId="{077913B1-47B0-48AE-9CF2-44078E5DA37D}" dt="2019-04-28T16:17:54.121" v="411" actId="1076"/>
          <ac:grpSpMkLst>
            <pc:docMk/>
            <pc:sldMk cId="1772128561" sldId="262"/>
            <ac:grpSpMk id="27" creationId="{41AB4DCA-C7B7-461E-A160-1E5BCBCD0862}"/>
          </ac:grpSpMkLst>
        </pc:grpChg>
        <pc:grpChg chg="mod">
          <ac:chgData name="Niels Röschmann" userId="9336b1f5a86c42c7" providerId="LiveId" clId="{077913B1-47B0-48AE-9CF2-44078E5DA37D}" dt="2019-04-28T16:17:50.965" v="410"/>
          <ac:grpSpMkLst>
            <pc:docMk/>
            <pc:sldMk cId="1772128561" sldId="262"/>
            <ac:grpSpMk id="28" creationId="{1D028A9D-2E00-4431-9811-089A81C30F82}"/>
          </ac:grpSpMkLst>
        </pc:grpChg>
        <pc:grpChg chg="mod">
          <ac:chgData name="Niels Röschmann" userId="9336b1f5a86c42c7" providerId="LiveId" clId="{077913B1-47B0-48AE-9CF2-44078E5DA37D}" dt="2019-04-28T16:17:50.965" v="410"/>
          <ac:grpSpMkLst>
            <pc:docMk/>
            <pc:sldMk cId="1772128561" sldId="262"/>
            <ac:grpSpMk id="29" creationId="{D2EE12ED-2271-4592-BF48-2E95368C58A8}"/>
          </ac:grpSpMkLst>
        </pc:grpChg>
        <pc:grpChg chg="mod">
          <ac:chgData name="Niels Röschmann" userId="9336b1f5a86c42c7" providerId="LiveId" clId="{077913B1-47B0-48AE-9CF2-44078E5DA37D}" dt="2019-04-28T16:17:50.965" v="410"/>
          <ac:grpSpMkLst>
            <pc:docMk/>
            <pc:sldMk cId="1772128561" sldId="262"/>
            <ac:grpSpMk id="30" creationId="{A4C2BBA9-34F4-410A-95D2-D1DBDBAC75C3}"/>
          </ac:grpSpMkLst>
        </pc:grpChg>
        <pc:grpChg chg="add mod">
          <ac:chgData name="Niels Röschmann" userId="9336b1f5a86c42c7" providerId="LiveId" clId="{077913B1-47B0-48AE-9CF2-44078E5DA37D}" dt="2019-04-28T16:23:43.443" v="575" actId="164"/>
          <ac:grpSpMkLst>
            <pc:docMk/>
            <pc:sldMk cId="1772128561" sldId="262"/>
            <ac:grpSpMk id="44" creationId="{1D7FC130-697B-4626-AA0A-A117492850AF}"/>
          </ac:grpSpMkLst>
        </pc:grpChg>
        <pc:grpChg chg="add mod">
          <ac:chgData name="Niels Röschmann" userId="9336b1f5a86c42c7" providerId="LiveId" clId="{077913B1-47B0-48AE-9CF2-44078E5DA37D}" dt="2019-04-28T16:30:54.761" v="935" actId="164"/>
          <ac:grpSpMkLst>
            <pc:docMk/>
            <pc:sldMk cId="1772128561" sldId="262"/>
            <ac:grpSpMk id="45" creationId="{EE0C0F2D-FC40-4D42-AAA1-A10D3A0A1A5C}"/>
          </ac:grpSpMkLst>
        </pc:grpChg>
        <pc:grpChg chg="add mod">
          <ac:chgData name="Niels Röschmann" userId="9336b1f5a86c42c7" providerId="LiveId" clId="{077913B1-47B0-48AE-9CF2-44078E5DA37D}" dt="2019-04-28T16:30:54.761" v="935" actId="164"/>
          <ac:grpSpMkLst>
            <pc:docMk/>
            <pc:sldMk cId="1772128561" sldId="262"/>
            <ac:grpSpMk id="46" creationId="{6E96C2F5-6871-4110-B082-B88E2C80DBE4}"/>
          </ac:grpSpMkLst>
        </pc:grpChg>
        <pc:picChg chg="add mod">
          <ac:chgData name="Niels Röschmann" userId="9336b1f5a86c42c7" providerId="LiveId" clId="{077913B1-47B0-48AE-9CF2-44078E5DA37D}" dt="2019-04-28T16:22:56.212" v="499" actId="1076"/>
          <ac:picMkLst>
            <pc:docMk/>
            <pc:sldMk cId="1772128561" sldId="262"/>
            <ac:picMk id="5122" creationId="{B0B5E07F-CA1E-40B6-B85D-0B765AD343AB}"/>
          </ac:picMkLst>
        </pc:picChg>
        <pc:picChg chg="add mod">
          <ac:chgData name="Niels Röschmann" userId="9336b1f5a86c42c7" providerId="LiveId" clId="{077913B1-47B0-48AE-9CF2-44078E5DA37D}" dt="2019-04-28T16:22:40.701" v="490" actId="732"/>
          <ac:picMkLst>
            <pc:docMk/>
            <pc:sldMk cId="1772128561" sldId="262"/>
            <ac:picMk id="5124" creationId="{3D142969-8FB1-4214-96E4-820647B44B4B}"/>
          </ac:picMkLst>
        </pc:picChg>
      </pc:sldChg>
      <pc:sldChg chg="addSp delSp modSp modAnim">
        <pc:chgData name="Niels Röschmann" userId="9336b1f5a86c42c7" providerId="LiveId" clId="{077913B1-47B0-48AE-9CF2-44078E5DA37D}" dt="2019-04-28T16:38:23.283" v="1070" actId="20577"/>
        <pc:sldMkLst>
          <pc:docMk/>
          <pc:sldMk cId="2882077881" sldId="263"/>
        </pc:sldMkLst>
        <pc:spChg chg="del">
          <ac:chgData name="Niels Röschmann" userId="9336b1f5a86c42c7" providerId="LiveId" clId="{077913B1-47B0-48AE-9CF2-44078E5DA37D}" dt="2019-04-28T16:03:50.940" v="184" actId="478"/>
          <ac:spMkLst>
            <pc:docMk/>
            <pc:sldMk cId="2882077881" sldId="263"/>
            <ac:spMk id="7" creationId="{D092ED50-6D1C-4339-9E68-F083B571E1B9}"/>
          </ac:spMkLst>
        </pc:spChg>
        <pc:spChg chg="add mod">
          <ac:chgData name="Niels Röschmann" userId="9336b1f5a86c42c7" providerId="LiveId" clId="{077913B1-47B0-48AE-9CF2-44078E5DA37D}" dt="2019-04-28T16:38:21.094" v="1068" actId="20577"/>
          <ac:spMkLst>
            <pc:docMk/>
            <pc:sldMk cId="2882077881" sldId="263"/>
            <ac:spMk id="8" creationId="{8AD9A44A-A3FA-4D7D-93F2-62E4EFF3FC48}"/>
          </ac:spMkLst>
        </pc:spChg>
        <pc:spChg chg="add mod">
          <ac:chgData name="Niels Röschmann" userId="9336b1f5a86c42c7" providerId="LiveId" clId="{077913B1-47B0-48AE-9CF2-44078E5DA37D}" dt="2019-04-28T16:11:38.380" v="297" actId="164"/>
          <ac:spMkLst>
            <pc:docMk/>
            <pc:sldMk cId="2882077881" sldId="263"/>
            <ac:spMk id="12" creationId="{05EAF8DD-B55C-4F8C-9192-4A3DD2169906}"/>
          </ac:spMkLst>
        </pc:spChg>
        <pc:spChg chg="add mod">
          <ac:chgData name="Niels Röschmann" userId="9336b1f5a86c42c7" providerId="LiveId" clId="{077913B1-47B0-48AE-9CF2-44078E5DA37D}" dt="2019-04-28T16:38:23.283" v="1070" actId="20577"/>
          <ac:spMkLst>
            <pc:docMk/>
            <pc:sldMk cId="2882077881" sldId="263"/>
            <ac:spMk id="13" creationId="{593CB196-92CF-49DB-8337-C5375FDFB2B0}"/>
          </ac:spMkLst>
        </pc:spChg>
        <pc:spChg chg="add mod">
          <ac:chgData name="Niels Röschmann" userId="9336b1f5a86c42c7" providerId="LiveId" clId="{077913B1-47B0-48AE-9CF2-44078E5DA37D}" dt="2019-04-28T16:12:07.211" v="308" actId="1076"/>
          <ac:spMkLst>
            <pc:docMk/>
            <pc:sldMk cId="2882077881" sldId="263"/>
            <ac:spMk id="17" creationId="{55ADE5B4-D282-4199-94ED-32595CF69792}"/>
          </ac:spMkLst>
        </pc:spChg>
        <pc:spChg chg="add mod">
          <ac:chgData name="Niels Röschmann" userId="9336b1f5a86c42c7" providerId="LiveId" clId="{077913B1-47B0-48AE-9CF2-44078E5DA37D}" dt="2019-04-28T16:08:41.084" v="258" actId="164"/>
          <ac:spMkLst>
            <pc:docMk/>
            <pc:sldMk cId="2882077881" sldId="263"/>
            <ac:spMk id="18" creationId="{5A54987A-7111-4256-8F98-ABC7849288DC}"/>
          </ac:spMkLst>
        </pc:spChg>
        <pc:spChg chg="add mod">
          <ac:chgData name="Niels Röschmann" userId="9336b1f5a86c42c7" providerId="LiveId" clId="{077913B1-47B0-48AE-9CF2-44078E5DA37D}" dt="2019-04-28T16:12:31.208" v="318" actId="164"/>
          <ac:spMkLst>
            <pc:docMk/>
            <pc:sldMk cId="2882077881" sldId="263"/>
            <ac:spMk id="21" creationId="{8FAFF25C-8856-4DF4-B73E-5D99DB263ADB}"/>
          </ac:spMkLst>
        </pc:spChg>
        <pc:grpChg chg="add mod">
          <ac:chgData name="Niels Röschmann" userId="9336b1f5a86c42c7" providerId="LiveId" clId="{077913B1-47B0-48AE-9CF2-44078E5DA37D}" dt="2019-04-28T16:04:58.552" v="196" actId="1076"/>
          <ac:grpSpMkLst>
            <pc:docMk/>
            <pc:sldMk cId="2882077881" sldId="263"/>
            <ac:grpSpMk id="9" creationId="{144611E9-1D0B-4F7F-9AF6-9DBB59507C2C}"/>
          </ac:grpSpMkLst>
        </pc:grpChg>
        <pc:grpChg chg="add mod">
          <ac:chgData name="Niels Röschmann" userId="9336b1f5a86c42c7" providerId="LiveId" clId="{077913B1-47B0-48AE-9CF2-44078E5DA37D}" dt="2019-04-28T16:12:41.875" v="323" actId="1076"/>
          <ac:grpSpMkLst>
            <pc:docMk/>
            <pc:sldMk cId="2882077881" sldId="263"/>
            <ac:grpSpMk id="10" creationId="{D0C98EE8-8821-4B0B-89FF-0200B5BA6B1E}"/>
          </ac:grpSpMkLst>
        </pc:grpChg>
        <pc:grpChg chg="add mod">
          <ac:chgData name="Niels Röschmann" userId="9336b1f5a86c42c7" providerId="LiveId" clId="{077913B1-47B0-48AE-9CF2-44078E5DA37D}" dt="2019-04-28T16:12:11.382" v="309" actId="1076"/>
          <ac:grpSpMkLst>
            <pc:docMk/>
            <pc:sldMk cId="2882077881" sldId="263"/>
            <ac:grpSpMk id="11" creationId="{4C0E37F4-9DE5-497C-AFCA-1B01055358C5}"/>
          </ac:grpSpMkLst>
        </pc:grpChg>
        <pc:grpChg chg="add mod">
          <ac:chgData name="Niels Röschmann" userId="9336b1f5a86c42c7" providerId="LiveId" clId="{077913B1-47B0-48AE-9CF2-44078E5DA37D}" dt="2019-04-28T16:12:40.900" v="322" actId="1076"/>
          <ac:grpSpMkLst>
            <pc:docMk/>
            <pc:sldMk cId="2882077881" sldId="263"/>
            <ac:grpSpMk id="14" creationId="{E193643A-F7EC-4326-8AB2-861F4A109870}"/>
          </ac:grpSpMkLst>
        </pc:grpChg>
        <pc:grpChg chg="add mod">
          <ac:chgData name="Niels Röschmann" userId="9336b1f5a86c42c7" providerId="LiveId" clId="{077913B1-47B0-48AE-9CF2-44078E5DA37D}" dt="2019-04-28T16:12:37.647" v="320" actId="1076"/>
          <ac:grpSpMkLst>
            <pc:docMk/>
            <pc:sldMk cId="2882077881" sldId="263"/>
            <ac:grpSpMk id="15" creationId="{919331D5-0064-4E81-9905-403C17665F19}"/>
          </ac:grpSpMkLst>
        </pc:grpChg>
        <pc:picChg chg="add mod">
          <ac:chgData name="Niels Röschmann" userId="9336b1f5a86c42c7" providerId="LiveId" clId="{077913B1-47B0-48AE-9CF2-44078E5DA37D}" dt="2019-04-28T16:12:33.950" v="319" actId="14100"/>
          <ac:picMkLst>
            <pc:docMk/>
            <pc:sldMk cId="2882077881" sldId="263"/>
            <ac:picMk id="20" creationId="{7762C1F7-0E04-49BB-A22A-C4E7DA9C540E}"/>
          </ac:picMkLst>
        </pc:picChg>
        <pc:picChg chg="add mod">
          <ac:chgData name="Niels Röschmann" userId="9336b1f5a86c42c7" providerId="LiveId" clId="{077913B1-47B0-48AE-9CF2-44078E5DA37D}" dt="2019-04-28T16:04:56.102" v="194" actId="164"/>
          <ac:picMkLst>
            <pc:docMk/>
            <pc:sldMk cId="2882077881" sldId="263"/>
            <ac:picMk id="4098" creationId="{B4BF4B27-27D8-4975-A0DB-FF976CB13BA8}"/>
          </ac:picMkLst>
        </pc:picChg>
        <pc:picChg chg="add mod">
          <ac:chgData name="Niels Röschmann" userId="9336b1f5a86c42c7" providerId="LiveId" clId="{077913B1-47B0-48AE-9CF2-44078E5DA37D}" dt="2019-04-28T16:12:18.031" v="313" actId="1076"/>
          <ac:picMkLst>
            <pc:docMk/>
            <pc:sldMk cId="2882077881" sldId="263"/>
            <ac:picMk id="4100" creationId="{FAEC78D5-E21C-4D3A-A794-C05A97D668F9}"/>
          </ac:picMkLst>
        </pc:picChg>
        <pc:picChg chg="add mod">
          <ac:chgData name="Niels Röschmann" userId="9336b1f5a86c42c7" providerId="LiveId" clId="{077913B1-47B0-48AE-9CF2-44078E5DA37D}" dt="2019-04-28T16:12:01.955" v="307" actId="1076"/>
          <ac:picMkLst>
            <pc:docMk/>
            <pc:sldMk cId="2882077881" sldId="263"/>
            <ac:picMk id="4102" creationId="{53FD8F4C-E8E5-417E-A24E-0457951C0BE6}"/>
          </ac:picMkLst>
        </pc:picChg>
        <pc:picChg chg="add mod">
          <ac:chgData name="Niels Röschmann" userId="9336b1f5a86c42c7" providerId="LiveId" clId="{077913B1-47B0-48AE-9CF2-44078E5DA37D}" dt="2019-04-28T16:11:56.248" v="304" actId="14100"/>
          <ac:picMkLst>
            <pc:docMk/>
            <pc:sldMk cId="2882077881" sldId="263"/>
            <ac:picMk id="4104" creationId="{F270D58D-AE5D-407D-87F4-D72BC1A91AA9}"/>
          </ac:picMkLst>
        </pc:picChg>
        <pc:picChg chg="add mod">
          <ac:chgData name="Niels Röschmann" userId="9336b1f5a86c42c7" providerId="LiveId" clId="{077913B1-47B0-48AE-9CF2-44078E5DA37D}" dt="2019-04-28T16:11:51.551" v="303" actId="14100"/>
          <ac:picMkLst>
            <pc:docMk/>
            <pc:sldMk cId="2882077881" sldId="263"/>
            <ac:picMk id="4106" creationId="{455092C7-D6E9-45AF-881F-B3CB4FC5B89F}"/>
          </ac:picMkLst>
        </pc:picChg>
      </pc:sldChg>
      <pc:sldChg chg="addSp delSp modSp modAnim">
        <pc:chgData name="Niels Röschmann" userId="9336b1f5a86c42c7" providerId="LiveId" clId="{077913B1-47B0-48AE-9CF2-44078E5DA37D}" dt="2019-04-28T16:01:56.254" v="179"/>
        <pc:sldMkLst>
          <pc:docMk/>
          <pc:sldMk cId="3687829793" sldId="264"/>
        </pc:sldMkLst>
        <pc:spChg chg="del">
          <ac:chgData name="Niels Röschmann" userId="9336b1f5a86c42c7" providerId="LiveId" clId="{077913B1-47B0-48AE-9CF2-44078E5DA37D}" dt="2019-04-28T15:55:23.855" v="0" actId="478"/>
          <ac:spMkLst>
            <pc:docMk/>
            <pc:sldMk cId="3687829793" sldId="264"/>
            <ac:spMk id="7" creationId="{53DA34F1-778D-4844-8F5B-422A8F85EA3D}"/>
          </ac:spMkLst>
        </pc:spChg>
        <pc:spChg chg="add mod topLvl">
          <ac:chgData name="Niels Röschmann" userId="9336b1f5a86c42c7" providerId="LiveId" clId="{077913B1-47B0-48AE-9CF2-44078E5DA37D}" dt="2019-04-28T16:01:05.244" v="166" actId="165"/>
          <ac:spMkLst>
            <pc:docMk/>
            <pc:sldMk cId="3687829793" sldId="264"/>
            <ac:spMk id="8" creationId="{D2855677-87BA-45C3-BA41-A1E8AB327D7F}"/>
          </ac:spMkLst>
        </pc:spChg>
        <pc:spChg chg="add mod topLvl">
          <ac:chgData name="Niels Röschmann" userId="9336b1f5a86c42c7" providerId="LiveId" clId="{077913B1-47B0-48AE-9CF2-44078E5DA37D}" dt="2019-04-28T16:01:05.244" v="166" actId="165"/>
          <ac:spMkLst>
            <pc:docMk/>
            <pc:sldMk cId="3687829793" sldId="264"/>
            <ac:spMk id="9" creationId="{AEEDC52B-E783-4034-B405-8C86B3A899D2}"/>
          </ac:spMkLst>
        </pc:spChg>
        <pc:spChg chg="add mod topLvl">
          <ac:chgData name="Niels Röschmann" userId="9336b1f5a86c42c7" providerId="LiveId" clId="{077913B1-47B0-48AE-9CF2-44078E5DA37D}" dt="2019-04-28T16:01:05.244" v="166" actId="165"/>
          <ac:spMkLst>
            <pc:docMk/>
            <pc:sldMk cId="3687829793" sldId="264"/>
            <ac:spMk id="10" creationId="{2DAEFB78-FB81-4A7B-879B-3DC78A5B2065}"/>
          </ac:spMkLst>
        </pc:spChg>
        <pc:spChg chg="add mod topLvl">
          <ac:chgData name="Niels Röschmann" userId="9336b1f5a86c42c7" providerId="LiveId" clId="{077913B1-47B0-48AE-9CF2-44078E5DA37D}" dt="2019-04-28T16:01:05.244" v="166" actId="165"/>
          <ac:spMkLst>
            <pc:docMk/>
            <pc:sldMk cId="3687829793" sldId="264"/>
            <ac:spMk id="11" creationId="{D2F2258F-DFEB-4776-8AE1-D52FE00519AC}"/>
          </ac:spMkLst>
        </pc:spChg>
        <pc:spChg chg="add mod topLvl">
          <ac:chgData name="Niels Röschmann" userId="9336b1f5a86c42c7" providerId="LiveId" clId="{077913B1-47B0-48AE-9CF2-44078E5DA37D}" dt="2019-04-28T16:01:05.244" v="166" actId="165"/>
          <ac:spMkLst>
            <pc:docMk/>
            <pc:sldMk cId="3687829793" sldId="264"/>
            <ac:spMk id="12" creationId="{B46534E6-B7FA-4935-B948-C534FFCAA497}"/>
          </ac:spMkLst>
        </pc:spChg>
        <pc:grpChg chg="add del mod">
          <ac:chgData name="Niels Röschmann" userId="9336b1f5a86c42c7" providerId="LiveId" clId="{077913B1-47B0-48AE-9CF2-44078E5DA37D}" dt="2019-04-28T16:01:05.244" v="166" actId="165"/>
          <ac:grpSpMkLst>
            <pc:docMk/>
            <pc:sldMk cId="3687829793" sldId="264"/>
            <ac:grpSpMk id="37" creationId="{55AA6580-0FEE-4E2C-A98E-508945454A9D}"/>
          </ac:grpSpMkLst>
        </pc:grpChg>
        <pc:cxnChg chg="add mod topLvl">
          <ac:chgData name="Niels Röschmann" userId="9336b1f5a86c42c7" providerId="LiveId" clId="{077913B1-47B0-48AE-9CF2-44078E5DA37D}" dt="2019-04-28T16:01:05.244" v="166" actId="165"/>
          <ac:cxnSpMkLst>
            <pc:docMk/>
            <pc:sldMk cId="3687829793" sldId="264"/>
            <ac:cxnSpMk id="14" creationId="{588C2ED6-F513-4C34-BCFA-39EE89112E80}"/>
          </ac:cxnSpMkLst>
        </pc:cxnChg>
        <pc:cxnChg chg="add mod topLvl">
          <ac:chgData name="Niels Röschmann" userId="9336b1f5a86c42c7" providerId="LiveId" clId="{077913B1-47B0-48AE-9CF2-44078E5DA37D}" dt="2019-04-28T16:01:05.244" v="166" actId="165"/>
          <ac:cxnSpMkLst>
            <pc:docMk/>
            <pc:sldMk cId="3687829793" sldId="264"/>
            <ac:cxnSpMk id="15" creationId="{CE9949C5-0723-4060-A602-E785B681A299}"/>
          </ac:cxnSpMkLst>
        </pc:cxnChg>
        <pc:cxnChg chg="add mod topLvl">
          <ac:chgData name="Niels Röschmann" userId="9336b1f5a86c42c7" providerId="LiveId" clId="{077913B1-47B0-48AE-9CF2-44078E5DA37D}" dt="2019-04-28T16:01:05.244" v="166" actId="165"/>
          <ac:cxnSpMkLst>
            <pc:docMk/>
            <pc:sldMk cId="3687829793" sldId="264"/>
            <ac:cxnSpMk id="18" creationId="{812C65D5-8023-404F-9590-CDF2AE686AD1}"/>
          </ac:cxnSpMkLst>
        </pc:cxnChg>
        <pc:cxnChg chg="add mod topLvl">
          <ac:chgData name="Niels Röschmann" userId="9336b1f5a86c42c7" providerId="LiveId" clId="{077913B1-47B0-48AE-9CF2-44078E5DA37D}" dt="2019-04-28T16:01:05.244" v="166" actId="165"/>
          <ac:cxnSpMkLst>
            <pc:docMk/>
            <pc:sldMk cId="3687829793" sldId="264"/>
            <ac:cxnSpMk id="21" creationId="{A5B57889-F4C0-43DF-95A3-02D4F42C5B1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FA91-9E93-4E4B-A04E-F09DFAAAD3A2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999EE-8DE2-49DD-B35C-84C460E4A4D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688377"/>
            <a:ext cx="11262866" cy="1702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4" y="3213364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534" y="4688377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12CBC8-0918-4944-9BCC-8A4C73F90F27}"/>
              </a:ext>
            </a:extLst>
          </p:cNvPr>
          <p:cNvSpPr/>
          <p:nvPr userDrawn="1"/>
        </p:nvSpPr>
        <p:spPr>
          <a:xfrm>
            <a:off x="446534" y="92016"/>
            <a:ext cx="11357539" cy="44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8EB9-F930-4546-AFE6-254395A0D356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EB44BDE-A232-4449-8A3C-6DF4E0E69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533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B5000821-7D49-4165-904E-C28CA7C61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5240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3FE44C1-7D7E-492D-91A1-C34855FD6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48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3C75-E757-45D8-A168-BF863BDEF87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EB44BDE-A232-4449-8A3C-6DF4E0E69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533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20FCAE-1CB7-4438-942D-375E4573889B}"/>
              </a:ext>
            </a:extLst>
          </p:cNvPr>
          <p:cNvSpPr/>
          <p:nvPr userDrawn="1"/>
        </p:nvSpPr>
        <p:spPr>
          <a:xfrm>
            <a:off x="4239491" y="137727"/>
            <a:ext cx="7505975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B5000821-7D49-4165-904E-C28CA7C61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5240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2100C5-C561-4B7D-966A-D14A551BEC3D}"/>
              </a:ext>
            </a:extLst>
          </p:cNvPr>
          <p:cNvSpPr/>
          <p:nvPr userDrawn="1"/>
        </p:nvSpPr>
        <p:spPr>
          <a:xfrm>
            <a:off x="8043948" y="137727"/>
            <a:ext cx="3701518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323E679-267D-4DA3-BE8C-59BA9E11FD45}"/>
              </a:ext>
            </a:extLst>
          </p:cNvPr>
          <p:cNvSpPr/>
          <p:nvPr userDrawn="1"/>
        </p:nvSpPr>
        <p:spPr>
          <a:xfrm>
            <a:off x="446088" y="137727"/>
            <a:ext cx="3701518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H_W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4DD5-3FE2-4CAC-B82F-03583A31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E36DB-2BA3-4F52-8C8F-D4BB7B1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F0D-A283-46F2-BFB0-B709834F16E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048B-9D09-4436-B4C2-CB5DF09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DC20F6-77BB-4FDD-A976-0801BE5F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3FE44C1-7D7E-492D-91A1-C34855FD6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48" y="137727"/>
            <a:ext cx="3701518" cy="4026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B0BF5B8-2EAA-43A7-A3DC-CAFF1ECDA3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58F7380-60D8-4370-9F31-46CCA4648B09}"/>
              </a:ext>
            </a:extLst>
          </p:cNvPr>
          <p:cNvSpPr/>
          <p:nvPr userDrawn="1"/>
        </p:nvSpPr>
        <p:spPr>
          <a:xfrm>
            <a:off x="446088" y="137727"/>
            <a:ext cx="7505975" cy="29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33" y="705125"/>
            <a:ext cx="11298933" cy="49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35" y="1349962"/>
            <a:ext cx="11298932" cy="4802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35514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A3828F-9CA3-4135-9761-9CFCA70C1597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6534" y="635514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2956" y="635514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F085B9-C201-4E92-91A2-88A17CFBB09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137728"/>
            <a:ext cx="3703320" cy="414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42147" y="134170"/>
            <a:ext cx="3703320" cy="41802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134170"/>
            <a:ext cx="3703320" cy="41447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ildergebnis fÃ¼r fh wedel">
            <a:extLst>
              <a:ext uri="{FF2B5EF4-FFF2-40B4-BE49-F238E27FC236}">
                <a16:creationId xmlns:a16="http://schemas.microsoft.com/office/drawing/2014/main" id="{D3852009-26C0-44A1-8FCD-BFC7E98943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" y="6355147"/>
            <a:ext cx="97810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AC7D4-197B-4085-8671-F9B0D49F2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6A220A-D970-4DFF-AD60-3B367BDEA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 puzzle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Kuka </a:t>
            </a:r>
            <a:r>
              <a:rPr lang="de-DE" dirty="0" err="1"/>
              <a:t>robot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CE8D4C-17B9-4447-9501-999816E581B7}"/>
              </a:ext>
            </a:extLst>
          </p:cNvPr>
          <p:cNvSpPr txBox="1"/>
          <p:nvPr/>
        </p:nvSpPr>
        <p:spPr>
          <a:xfrm>
            <a:off x="446534" y="5538757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Master IT-Engineering</a:t>
            </a:r>
          </a:p>
          <a:p>
            <a:r>
              <a:rPr lang="de-DE" sz="1100" dirty="0">
                <a:solidFill>
                  <a:schemeClr val="bg1"/>
                </a:solidFill>
              </a:rPr>
              <a:t>Robotics – Prof. Dr. Ulrich Hoffmann and Hermann Höhne</a:t>
            </a:r>
          </a:p>
          <a:p>
            <a:r>
              <a:rPr lang="de-DE" sz="1100" dirty="0" err="1">
                <a:solidFill>
                  <a:schemeClr val="bg1"/>
                </a:solidFill>
              </a:rPr>
              <a:t>Brüst</a:t>
            </a:r>
            <a:r>
              <a:rPr lang="de-DE" sz="1100" dirty="0">
                <a:solidFill>
                  <a:schemeClr val="bg1"/>
                </a:solidFill>
              </a:rPr>
              <a:t>, Jakob – </a:t>
            </a:r>
            <a:r>
              <a:rPr lang="de-DE" sz="1100" dirty="0" err="1">
                <a:solidFill>
                  <a:schemeClr val="bg1"/>
                </a:solidFill>
              </a:rPr>
              <a:t>Gömpel</a:t>
            </a:r>
            <a:r>
              <a:rPr lang="de-DE" sz="1100" dirty="0">
                <a:solidFill>
                  <a:schemeClr val="bg1"/>
                </a:solidFill>
              </a:rPr>
              <a:t>, Piet, - Röschmann, Niels – </a:t>
            </a:r>
            <a:r>
              <a:rPr lang="de-DE" sz="1100" dirty="0" err="1">
                <a:solidFill>
                  <a:schemeClr val="bg1"/>
                </a:solidFill>
              </a:rPr>
              <a:t>Tyagi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Anurag</a:t>
            </a:r>
            <a:endParaRPr lang="de-DE" sz="1100" dirty="0">
              <a:solidFill>
                <a:schemeClr val="bg1"/>
              </a:solidFill>
            </a:endParaRPr>
          </a:p>
          <a:p>
            <a:r>
              <a:rPr lang="de-DE" sz="1100" dirty="0">
                <a:solidFill>
                  <a:schemeClr val="bg1"/>
                </a:solidFill>
              </a:rPr>
              <a:t>2019-04-30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074" name="Picture 2" descr="Bildergebnis fÃ¼r kuka roboter">
            <a:extLst>
              <a:ext uri="{FF2B5EF4-FFF2-40B4-BE49-F238E27FC236}">
                <a16:creationId xmlns:a16="http://schemas.microsoft.com/office/drawing/2014/main" id="{C9E6158B-1459-45BF-894B-2DD9476E1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2" y="441500"/>
            <a:ext cx="5377726" cy="30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712923-F9CD-4372-9D3D-7923AB409C23}"/>
              </a:ext>
            </a:extLst>
          </p:cNvPr>
          <p:cNvSpPr/>
          <p:nvPr/>
        </p:nvSpPr>
        <p:spPr>
          <a:xfrm>
            <a:off x="5844244" y="441500"/>
            <a:ext cx="359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[1]</a:t>
            </a:r>
            <a:endParaRPr lang="en-US" sz="1000" dirty="0"/>
          </a:p>
        </p:txBody>
      </p:sp>
      <p:pic>
        <p:nvPicPr>
          <p:cNvPr id="3076" name="Picture 4" descr="Bildergebnis fÃ¼r ravensburger auto holz puzzle">
            <a:extLst>
              <a:ext uri="{FF2B5EF4-FFF2-40B4-BE49-F238E27FC236}">
                <a16:creationId xmlns:a16="http://schemas.microsoft.com/office/drawing/2014/main" id="{3B088412-48E9-4731-8971-AD7D9D11B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4893" r="2930" b="5892"/>
          <a:stretch/>
        </p:blipFill>
        <p:spPr bwMode="auto">
          <a:xfrm>
            <a:off x="6267883" y="710263"/>
            <a:ext cx="4563183" cy="32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7ABD38-9F87-43A3-8761-BAC971AFA9C1}"/>
              </a:ext>
            </a:extLst>
          </p:cNvPr>
          <p:cNvSpPr/>
          <p:nvPr/>
        </p:nvSpPr>
        <p:spPr>
          <a:xfrm>
            <a:off x="10831066" y="710263"/>
            <a:ext cx="359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[2]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16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30FA7-622F-4F43-99BF-3F931A4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25B29-F30D-4E5C-9CA4-D142133E0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C7317-3FFB-44B1-BA2E-637032575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76944-E510-4FA2-82A7-235BE5CF5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C03EC1-20B5-4EA1-8629-714C412DB29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Goals</a:t>
            </a:r>
          </a:p>
          <a:p>
            <a:pPr lvl="1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r>
              <a:rPr lang="de-DE" dirty="0" err="1"/>
              <a:t>Structure</a:t>
            </a:r>
            <a:endParaRPr lang="de-DE" dirty="0"/>
          </a:p>
          <a:p>
            <a:pPr lvl="1"/>
            <a:r>
              <a:rPr lang="de-DE" dirty="0"/>
              <a:t>Project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 err="1"/>
              <a:t>Deliverables</a:t>
            </a:r>
            <a:endParaRPr lang="de-DE" dirty="0"/>
          </a:p>
          <a:p>
            <a:pPr lvl="1"/>
            <a:r>
              <a:rPr lang="de-DE" dirty="0"/>
              <a:t>Material and Costs</a:t>
            </a:r>
          </a:p>
          <a:p>
            <a:r>
              <a:rPr lang="de-DE" dirty="0"/>
              <a:t>Milestones</a:t>
            </a:r>
          </a:p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33A738-8326-466E-92DA-EED7F30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010E-BAC6-4E0B-93B7-919D5CCD59A7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544801-E6A0-4330-85C5-E9C4912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0D489D-22D5-44C4-90D4-8BEA235B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23EEF-6B8C-44BA-A0AC-E4680D52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Goals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DD7EB-E053-48DF-B810-24A7D5E8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3C75-E757-45D8-A168-BF863BDEF87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5F706-C575-4FAD-AB3F-7D550E90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96F48-C37B-4AE6-B2B6-3B733DD9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970EE-3CA5-4B1A-8996-57157CE22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F02A00A6-68D8-4A55-AF6A-B42E3F543D34}"/>
              </a:ext>
            </a:extLst>
          </p:cNvPr>
          <p:cNvSpPr txBox="1">
            <a:spLocks/>
          </p:cNvSpPr>
          <p:nvPr/>
        </p:nvSpPr>
        <p:spPr>
          <a:xfrm>
            <a:off x="1581870" y="5750275"/>
            <a:ext cx="4318417" cy="40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pieces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correct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place</a:t>
            </a:r>
            <a:r>
              <a:rPr lang="de-DE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46F4D66-A24C-4815-82B4-69A8795D5360}"/>
              </a:ext>
            </a:extLst>
          </p:cNvPr>
          <p:cNvSpPr/>
          <p:nvPr/>
        </p:nvSpPr>
        <p:spPr>
          <a:xfrm>
            <a:off x="6148005" y="5750275"/>
            <a:ext cx="633275" cy="40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B151DFFC-2104-4B68-8CF2-D3046F3217CE}"/>
              </a:ext>
            </a:extLst>
          </p:cNvPr>
          <p:cNvSpPr txBox="1">
            <a:spLocks/>
          </p:cNvSpPr>
          <p:nvPr/>
        </p:nvSpPr>
        <p:spPr>
          <a:xfrm>
            <a:off x="7028998" y="5750275"/>
            <a:ext cx="2844800" cy="40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de-DE" dirty="0">
                <a:solidFill>
                  <a:schemeClr val="tx1"/>
                </a:solidFill>
              </a:rPr>
              <a:t>Programm a </a:t>
            </a:r>
            <a:r>
              <a:rPr lang="de-DE" dirty="0" err="1">
                <a:solidFill>
                  <a:schemeClr val="tx1"/>
                </a:solidFill>
              </a:rPr>
              <a:t>industrial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image.jpg">
            <a:extLst>
              <a:ext uri="{FF2B5EF4-FFF2-40B4-BE49-F238E27FC236}">
                <a16:creationId xmlns:a16="http://schemas.microsoft.com/office/drawing/2014/main" id="{C93DE192-2AF0-4862-87EF-9430CA7A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31" y="667380"/>
            <a:ext cx="6676902" cy="500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23EEF-6B8C-44BA-A0AC-E4680D52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DD7EB-E053-48DF-B810-24A7D5E8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3C75-E757-45D8-A168-BF863BDEF87F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5F706-C575-4FAD-AB3F-7D550E90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96F48-C37B-4AE6-B2B6-3B733DD9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970EE-3CA5-4B1A-8996-57157CE22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37AFBA-C68F-4857-80F2-C556B6E7206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Picture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0A09-A8CE-4FF0-9566-3823DC1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Project </a:t>
            </a:r>
            <a:r>
              <a:rPr lang="de-DE" dirty="0" err="1"/>
              <a:t>approach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4D0D3-B6C6-4A39-A485-6BA8665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831E46-2870-4895-AB73-E36D86D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725DE-4539-47A9-8D20-B5D25E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19B2EF-BAC7-40F0-92B2-4A29AD78B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173546-826E-4674-8C38-C9D473B45817}"/>
              </a:ext>
            </a:extLst>
          </p:cNvPr>
          <p:cNvSpPr/>
          <p:nvPr/>
        </p:nvSpPr>
        <p:spPr>
          <a:xfrm>
            <a:off x="4494998" y="1153352"/>
            <a:ext cx="2986729" cy="7003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Dynamic </a:t>
            </a:r>
            <a:r>
              <a:rPr lang="de-DE" b="1" dirty="0" err="1">
                <a:solidFill>
                  <a:sysClr val="windowText" lastClr="000000"/>
                </a:solidFill>
              </a:rPr>
              <a:t>car</a:t>
            </a:r>
            <a:r>
              <a:rPr lang="de-DE" b="1" dirty="0">
                <a:solidFill>
                  <a:sysClr val="windowText" lastClr="000000"/>
                </a:solidFill>
              </a:rPr>
              <a:t> puzzle </a:t>
            </a:r>
            <a:r>
              <a:rPr lang="de-DE" b="1" dirty="0" err="1">
                <a:solidFill>
                  <a:sysClr val="windowText" lastClr="000000"/>
                </a:solidFill>
              </a:rPr>
              <a:t>solver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3C7915-4E41-4B0F-A7A1-C77200F049FC}"/>
              </a:ext>
            </a:extLst>
          </p:cNvPr>
          <p:cNvSpPr/>
          <p:nvPr/>
        </p:nvSpPr>
        <p:spPr>
          <a:xfrm>
            <a:off x="1618957" y="2216876"/>
            <a:ext cx="2771457" cy="4919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Kuka </a:t>
            </a:r>
            <a:r>
              <a:rPr lang="de-DE" dirty="0" err="1">
                <a:solidFill>
                  <a:sysClr val="windowText" lastClr="000000"/>
                </a:solidFill>
              </a:rPr>
              <a:t>motion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control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E121E36-A284-4865-B09D-2CE7B5EBAD35}"/>
              </a:ext>
            </a:extLst>
          </p:cNvPr>
          <p:cNvSpPr/>
          <p:nvPr/>
        </p:nvSpPr>
        <p:spPr>
          <a:xfrm>
            <a:off x="7481727" y="2216876"/>
            <a:ext cx="2771457" cy="4919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Image </a:t>
            </a:r>
            <a:r>
              <a:rPr lang="de-DE" dirty="0" err="1">
                <a:solidFill>
                  <a:sysClr val="windowText" lastClr="000000"/>
                </a:solidFill>
              </a:rPr>
              <a:t>processing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09F996-9901-4872-A66D-8227F0C45EC2}"/>
              </a:ext>
            </a:extLst>
          </p:cNvPr>
          <p:cNvSpPr/>
          <p:nvPr/>
        </p:nvSpPr>
        <p:spPr>
          <a:xfrm>
            <a:off x="1618956" y="2774260"/>
            <a:ext cx="2771457" cy="9543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de-DE" dirty="0" err="1">
                <a:solidFill>
                  <a:sysClr val="windowText" lastClr="000000"/>
                </a:solidFill>
              </a:rPr>
              <a:t>Define</a:t>
            </a:r>
            <a:r>
              <a:rPr lang="de-DE" dirty="0">
                <a:solidFill>
                  <a:sysClr val="windowText" lastClr="000000"/>
                </a:solidFill>
              </a:rPr>
              <a:t> operational </a:t>
            </a:r>
            <a:r>
              <a:rPr lang="de-DE" dirty="0" err="1">
                <a:solidFill>
                  <a:sysClr val="windowText" lastClr="000000"/>
                </a:solidFill>
              </a:rPr>
              <a:t>space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de-DE" dirty="0">
                <a:solidFill>
                  <a:sysClr val="windowText" lastClr="000000"/>
                </a:solidFill>
              </a:rPr>
              <a:t>Control </a:t>
            </a:r>
            <a:r>
              <a:rPr lang="de-DE" dirty="0" err="1">
                <a:solidFill>
                  <a:sysClr val="windowText" lastClr="000000"/>
                </a:solidFill>
              </a:rPr>
              <a:t>movements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de-DE" dirty="0">
                <a:solidFill>
                  <a:sysClr val="windowText" lastClr="000000"/>
                </a:solidFill>
              </a:rPr>
              <a:t>Control </a:t>
            </a:r>
            <a:r>
              <a:rPr lang="de-DE" dirty="0" err="1">
                <a:solidFill>
                  <a:sysClr val="windowText" lastClr="000000"/>
                </a:solidFill>
              </a:rPr>
              <a:t>gripper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rotation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–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9C6D10-8339-4ABD-A9A2-7909B0E29557}"/>
              </a:ext>
            </a:extLst>
          </p:cNvPr>
          <p:cNvSpPr/>
          <p:nvPr/>
        </p:nvSpPr>
        <p:spPr>
          <a:xfrm>
            <a:off x="7481727" y="2774260"/>
            <a:ext cx="2771457" cy="9543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de-DE" dirty="0">
                <a:solidFill>
                  <a:sysClr val="windowText" lastClr="000000"/>
                </a:solidFill>
              </a:rPr>
              <a:t>Edge </a:t>
            </a:r>
            <a:r>
              <a:rPr lang="de-DE" dirty="0" err="1">
                <a:solidFill>
                  <a:sysClr val="windowText" lastClr="000000"/>
                </a:solidFill>
              </a:rPr>
              <a:t>detection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of</a:t>
            </a:r>
            <a:r>
              <a:rPr lang="de-DE" dirty="0">
                <a:solidFill>
                  <a:sysClr val="windowText" lastClr="000000"/>
                </a:solidFill>
              </a:rPr>
              <a:t> puzzle</a:t>
            </a:r>
          </a:p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de-DE" dirty="0" err="1">
                <a:solidFill>
                  <a:sysClr val="windowText" lastClr="000000"/>
                </a:solidFill>
              </a:rPr>
              <a:t>Calculation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of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rotation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de-DE" dirty="0">
                <a:solidFill>
                  <a:sysClr val="windowText" lastClr="000000"/>
                </a:solidFill>
              </a:rPr>
              <a:t>Send </a:t>
            </a:r>
            <a:r>
              <a:rPr lang="de-DE" dirty="0" err="1">
                <a:solidFill>
                  <a:sysClr val="windowText" lastClr="000000"/>
                </a:solidFill>
              </a:rPr>
              <a:t>motion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commands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–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C550244-D83A-49BF-9680-3855E85B417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314957" y="543469"/>
            <a:ext cx="363137" cy="29836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748FED6-C547-4803-BE7A-144FA849F25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7246341" y="595760"/>
            <a:ext cx="363137" cy="28790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F3C45E9-ACA8-48BC-83F5-790F12AA4FB8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217070" y="2516242"/>
            <a:ext cx="666544" cy="30913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AD183B1-E15B-411F-9B28-A140008F83B0}"/>
              </a:ext>
            </a:extLst>
          </p:cNvPr>
          <p:cNvSpPr/>
          <p:nvPr/>
        </p:nvSpPr>
        <p:spPr>
          <a:xfrm>
            <a:off x="4710270" y="4395171"/>
            <a:ext cx="2771457" cy="4919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Marriage</a:t>
            </a:r>
            <a:r>
              <a:rPr lang="de-DE" dirty="0">
                <a:solidFill>
                  <a:sysClr val="windowText" lastClr="000000"/>
                </a:solidFill>
              </a:rPr>
              <a:t> and </a:t>
            </a:r>
            <a:r>
              <a:rPr lang="de-DE" dirty="0" err="1">
                <a:solidFill>
                  <a:sysClr val="windowText" lastClr="000000"/>
                </a:solidFill>
              </a:rPr>
              <a:t>error</a:t>
            </a:r>
            <a:r>
              <a:rPr lang="de-DE" dirty="0">
                <a:solidFill>
                  <a:sysClr val="windowText" lastClr="000000"/>
                </a:solidFill>
              </a:rPr>
              <a:t> </a:t>
            </a:r>
            <a:r>
              <a:rPr lang="de-DE" dirty="0" err="1">
                <a:solidFill>
                  <a:sysClr val="windowText" lastClr="000000"/>
                </a:solidFill>
              </a:rPr>
              <a:t>fixing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1D62F6F-3109-4CCB-A16A-655A7ED477CD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7148456" y="2676171"/>
            <a:ext cx="666544" cy="27714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8E98BFBE-1552-4A07-9CBB-484DC321D9FA}"/>
              </a:ext>
            </a:extLst>
          </p:cNvPr>
          <p:cNvSpPr/>
          <p:nvPr/>
        </p:nvSpPr>
        <p:spPr>
          <a:xfrm>
            <a:off x="4710270" y="5250215"/>
            <a:ext cx="2771457" cy="4919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Final </a:t>
            </a:r>
            <a:r>
              <a:rPr lang="de-DE" dirty="0" err="1">
                <a:solidFill>
                  <a:sysClr val="windowText" lastClr="000000"/>
                </a:solidFill>
              </a:rPr>
              <a:t>solver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6271A4A-80D5-4F33-84A3-2919D260BF09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6095999" y="4887079"/>
            <a:ext cx="0" cy="3631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0A09-A8CE-4FF0-9566-3823DC1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Deliverables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4D0D3-B6C6-4A39-A485-6BA8665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831E46-2870-4895-AB73-E36D86D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725DE-4539-47A9-8D20-B5D25E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19B2EF-BAC7-40F0-92B2-4A29AD78B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en-US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FDE8D0-AE93-4B34-9D10-33D5E4CD8EB4}"/>
              </a:ext>
            </a:extLst>
          </p:cNvPr>
          <p:cNvGrpSpPr/>
          <p:nvPr/>
        </p:nvGrpSpPr>
        <p:grpSpPr>
          <a:xfrm>
            <a:off x="269507" y="1642091"/>
            <a:ext cx="2814232" cy="1984451"/>
            <a:chOff x="269507" y="1642091"/>
            <a:chExt cx="2814232" cy="198445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20E27EE-B597-4C38-AE1D-340A193B71FF}"/>
                </a:ext>
              </a:extLst>
            </p:cNvPr>
            <p:cNvGrpSpPr/>
            <p:nvPr/>
          </p:nvGrpSpPr>
          <p:grpSpPr>
            <a:xfrm>
              <a:off x="943275" y="1642091"/>
              <a:ext cx="644893" cy="784459"/>
              <a:chOff x="1799924" y="2950143"/>
              <a:chExt cx="644893" cy="784459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198E91C-C181-4A8E-B976-416688292AAC}"/>
                  </a:ext>
                </a:extLst>
              </p:cNvPr>
              <p:cNvSpPr/>
              <p:nvPr/>
            </p:nvSpPr>
            <p:spPr>
              <a:xfrm>
                <a:off x="1799924" y="2954956"/>
                <a:ext cx="644893" cy="779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7D84A86-E108-4E88-A1A6-5BBB634B466D}"/>
                  </a:ext>
                </a:extLst>
              </p:cNvPr>
              <p:cNvSpPr/>
              <p:nvPr/>
            </p:nvSpPr>
            <p:spPr>
              <a:xfrm>
                <a:off x="2281187" y="2950143"/>
                <a:ext cx="16363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leichschenkliges Dreieck 9">
                <a:extLst>
                  <a:ext uri="{FF2B5EF4-FFF2-40B4-BE49-F238E27FC236}">
                    <a16:creationId xmlns:a16="http://schemas.microsoft.com/office/drawing/2014/main" id="{49A03904-2D20-4A2C-918F-54DEF1F2C7B5}"/>
                  </a:ext>
                </a:extLst>
              </p:cNvPr>
              <p:cNvSpPr/>
              <p:nvPr/>
            </p:nvSpPr>
            <p:spPr>
              <a:xfrm rot="13669646">
                <a:off x="2193470" y="3021568"/>
                <a:ext cx="246994" cy="121271"/>
              </a:xfrm>
              <a:prstGeom prst="triangle">
                <a:avLst>
                  <a:gd name="adj" fmla="val 4500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35572E2-DECF-4B6B-A20D-30457E6E9493}"/>
                </a:ext>
              </a:extLst>
            </p:cNvPr>
            <p:cNvGrpSpPr/>
            <p:nvPr/>
          </p:nvGrpSpPr>
          <p:grpSpPr>
            <a:xfrm>
              <a:off x="1183906" y="1945896"/>
              <a:ext cx="644893" cy="784459"/>
              <a:chOff x="1799924" y="2950143"/>
              <a:chExt cx="644893" cy="784459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F2A0B76-2201-49A0-A554-F95848B6BE4F}"/>
                  </a:ext>
                </a:extLst>
              </p:cNvPr>
              <p:cNvSpPr/>
              <p:nvPr/>
            </p:nvSpPr>
            <p:spPr>
              <a:xfrm>
                <a:off x="1799924" y="2954956"/>
                <a:ext cx="644893" cy="779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DD12795-3183-4445-99F8-7C28D2C89002}"/>
                  </a:ext>
                </a:extLst>
              </p:cNvPr>
              <p:cNvSpPr/>
              <p:nvPr/>
            </p:nvSpPr>
            <p:spPr>
              <a:xfrm>
                <a:off x="2281187" y="2950143"/>
                <a:ext cx="16363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leichschenkliges Dreieck 19">
                <a:extLst>
                  <a:ext uri="{FF2B5EF4-FFF2-40B4-BE49-F238E27FC236}">
                    <a16:creationId xmlns:a16="http://schemas.microsoft.com/office/drawing/2014/main" id="{66FD1FF6-77E0-4E21-B317-40A5CC05928F}"/>
                  </a:ext>
                </a:extLst>
              </p:cNvPr>
              <p:cNvSpPr/>
              <p:nvPr/>
            </p:nvSpPr>
            <p:spPr>
              <a:xfrm rot="13669646">
                <a:off x="2193470" y="3021568"/>
                <a:ext cx="246994" cy="121271"/>
              </a:xfrm>
              <a:prstGeom prst="triangle">
                <a:avLst>
                  <a:gd name="adj" fmla="val 4500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0933567-AB62-4A48-91AD-357572A9E97E}"/>
                </a:ext>
              </a:extLst>
            </p:cNvPr>
            <p:cNvGrpSpPr/>
            <p:nvPr/>
          </p:nvGrpSpPr>
          <p:grpSpPr>
            <a:xfrm>
              <a:off x="1378502" y="2280298"/>
              <a:ext cx="644893" cy="784459"/>
              <a:chOff x="1799924" y="2950143"/>
              <a:chExt cx="644893" cy="784459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9B2243E7-85F6-4FBB-89A0-669D5887E4A9}"/>
                  </a:ext>
                </a:extLst>
              </p:cNvPr>
              <p:cNvSpPr/>
              <p:nvPr/>
            </p:nvSpPr>
            <p:spPr>
              <a:xfrm>
                <a:off x="1799924" y="2954956"/>
                <a:ext cx="644893" cy="779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.</a:t>
                </a:r>
                <a:r>
                  <a:rPr lang="de-DE" dirty="0" err="1">
                    <a:solidFill>
                      <a:schemeClr val="tx1"/>
                    </a:solidFill>
                  </a:rPr>
                  <a:t>pdf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6CA84186-17EA-4B37-B99E-D2CAB02333AB}"/>
                  </a:ext>
                </a:extLst>
              </p:cNvPr>
              <p:cNvSpPr/>
              <p:nvPr/>
            </p:nvSpPr>
            <p:spPr>
              <a:xfrm>
                <a:off x="2281187" y="2950143"/>
                <a:ext cx="16363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leichschenkliges Dreieck 23">
                <a:extLst>
                  <a:ext uri="{FF2B5EF4-FFF2-40B4-BE49-F238E27FC236}">
                    <a16:creationId xmlns:a16="http://schemas.microsoft.com/office/drawing/2014/main" id="{73CB5FF4-A391-42EA-A84E-DAF8F9212917}"/>
                  </a:ext>
                </a:extLst>
              </p:cNvPr>
              <p:cNvSpPr/>
              <p:nvPr/>
            </p:nvSpPr>
            <p:spPr>
              <a:xfrm rot="13669646">
                <a:off x="2193470" y="3021568"/>
                <a:ext cx="246994" cy="121271"/>
              </a:xfrm>
              <a:prstGeom prst="triangle">
                <a:avLst>
                  <a:gd name="adj" fmla="val 4500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3A89A8F-592C-4B4A-96B4-B81BD3A411AD}"/>
                </a:ext>
              </a:extLst>
            </p:cNvPr>
            <p:cNvSpPr txBox="1"/>
            <p:nvPr/>
          </p:nvSpPr>
          <p:spPr>
            <a:xfrm>
              <a:off x="269507" y="3257210"/>
              <a:ext cx="2814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Final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documentation</a:t>
              </a:r>
              <a:endParaRPr lang="en-US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AB4DCA-C7B7-461E-A160-1E5BCBCD0862}"/>
              </a:ext>
            </a:extLst>
          </p:cNvPr>
          <p:cNvGrpSpPr/>
          <p:nvPr/>
        </p:nvGrpSpPr>
        <p:grpSpPr>
          <a:xfrm>
            <a:off x="4441979" y="1641916"/>
            <a:ext cx="1080120" cy="2002189"/>
            <a:chOff x="943275" y="1642091"/>
            <a:chExt cx="1080120" cy="200218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1D028A9D-2E00-4431-9811-089A81C30F82}"/>
                </a:ext>
              </a:extLst>
            </p:cNvPr>
            <p:cNvGrpSpPr/>
            <p:nvPr/>
          </p:nvGrpSpPr>
          <p:grpSpPr>
            <a:xfrm>
              <a:off x="943275" y="1642091"/>
              <a:ext cx="644893" cy="784459"/>
              <a:chOff x="1799924" y="2950143"/>
              <a:chExt cx="644893" cy="784459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2058BA74-D5C2-4A12-991C-D7D4329B03EA}"/>
                  </a:ext>
                </a:extLst>
              </p:cNvPr>
              <p:cNvSpPr/>
              <p:nvPr/>
            </p:nvSpPr>
            <p:spPr>
              <a:xfrm>
                <a:off x="1799924" y="2954956"/>
                <a:ext cx="644893" cy="779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4761E5C-6C84-4A5F-A6DF-0C829FF82A3E}"/>
                  </a:ext>
                </a:extLst>
              </p:cNvPr>
              <p:cNvSpPr/>
              <p:nvPr/>
            </p:nvSpPr>
            <p:spPr>
              <a:xfrm>
                <a:off x="2281187" y="2950143"/>
                <a:ext cx="16363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739DB12-9B0D-4D12-9EB8-94B4DDC86C7C}"/>
                  </a:ext>
                </a:extLst>
              </p:cNvPr>
              <p:cNvSpPr/>
              <p:nvPr/>
            </p:nvSpPr>
            <p:spPr>
              <a:xfrm rot="13669646">
                <a:off x="2193470" y="3021568"/>
                <a:ext cx="246994" cy="121271"/>
              </a:xfrm>
              <a:prstGeom prst="triangle">
                <a:avLst>
                  <a:gd name="adj" fmla="val 4500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2EE12ED-2271-4592-BF48-2E95368C58A8}"/>
                </a:ext>
              </a:extLst>
            </p:cNvPr>
            <p:cNvGrpSpPr/>
            <p:nvPr/>
          </p:nvGrpSpPr>
          <p:grpSpPr>
            <a:xfrm>
              <a:off x="1183906" y="1945896"/>
              <a:ext cx="644893" cy="784459"/>
              <a:chOff x="1799924" y="2950143"/>
              <a:chExt cx="644893" cy="784459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9FB8463-FAD5-4D5F-A093-2ECDDEDE11F4}"/>
                  </a:ext>
                </a:extLst>
              </p:cNvPr>
              <p:cNvSpPr/>
              <p:nvPr/>
            </p:nvSpPr>
            <p:spPr>
              <a:xfrm>
                <a:off x="1799924" y="2954956"/>
                <a:ext cx="644893" cy="779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0A5290E0-4C7F-4841-AA48-CE2B6A488E09}"/>
                  </a:ext>
                </a:extLst>
              </p:cNvPr>
              <p:cNvSpPr/>
              <p:nvPr/>
            </p:nvSpPr>
            <p:spPr>
              <a:xfrm>
                <a:off x="2281187" y="2950143"/>
                <a:ext cx="16363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leichschenkliges Dreieck 36">
                <a:extLst>
                  <a:ext uri="{FF2B5EF4-FFF2-40B4-BE49-F238E27FC236}">
                    <a16:creationId xmlns:a16="http://schemas.microsoft.com/office/drawing/2014/main" id="{2A71BF25-271F-4DE9-AA0D-4DB61CFB576D}"/>
                  </a:ext>
                </a:extLst>
              </p:cNvPr>
              <p:cNvSpPr/>
              <p:nvPr/>
            </p:nvSpPr>
            <p:spPr>
              <a:xfrm rot="13669646">
                <a:off x="2193470" y="3021568"/>
                <a:ext cx="246994" cy="121271"/>
              </a:xfrm>
              <a:prstGeom prst="triangle">
                <a:avLst>
                  <a:gd name="adj" fmla="val 4500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A4C2BBA9-34F4-410A-95D2-D1DBDBAC75C3}"/>
                </a:ext>
              </a:extLst>
            </p:cNvPr>
            <p:cNvGrpSpPr/>
            <p:nvPr/>
          </p:nvGrpSpPr>
          <p:grpSpPr>
            <a:xfrm>
              <a:off x="1378502" y="2280298"/>
              <a:ext cx="644893" cy="784459"/>
              <a:chOff x="1799924" y="2950143"/>
              <a:chExt cx="644893" cy="784459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92406A82-271A-4CBB-A7C5-30F438CE7B22}"/>
                  </a:ext>
                </a:extLst>
              </p:cNvPr>
              <p:cNvSpPr/>
              <p:nvPr/>
            </p:nvSpPr>
            <p:spPr>
              <a:xfrm>
                <a:off x="1799924" y="2954956"/>
                <a:ext cx="644893" cy="779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.</a:t>
                </a:r>
                <a:r>
                  <a:rPr lang="de-DE" dirty="0" err="1">
                    <a:solidFill>
                      <a:schemeClr val="tx1"/>
                    </a:solidFill>
                  </a:rPr>
                  <a:t>py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F12A06F-DC0C-45DC-B3A0-7E22D4C4BCC2}"/>
                  </a:ext>
                </a:extLst>
              </p:cNvPr>
              <p:cNvSpPr/>
              <p:nvPr/>
            </p:nvSpPr>
            <p:spPr>
              <a:xfrm>
                <a:off x="2281187" y="2950143"/>
                <a:ext cx="16363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leichschenkliges Dreieck 33">
                <a:extLst>
                  <a:ext uri="{FF2B5EF4-FFF2-40B4-BE49-F238E27FC236}">
                    <a16:creationId xmlns:a16="http://schemas.microsoft.com/office/drawing/2014/main" id="{F2C83106-310B-482E-BB9C-04AE4EB93974}"/>
                  </a:ext>
                </a:extLst>
              </p:cNvPr>
              <p:cNvSpPr/>
              <p:nvPr/>
            </p:nvSpPr>
            <p:spPr>
              <a:xfrm rot="13669646">
                <a:off x="2193470" y="3021568"/>
                <a:ext cx="246994" cy="121271"/>
              </a:xfrm>
              <a:prstGeom prst="triangle">
                <a:avLst>
                  <a:gd name="adj" fmla="val 4500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7B14240-93C6-45E8-90F9-3D0E8729932B}"/>
                </a:ext>
              </a:extLst>
            </p:cNvPr>
            <p:cNvSpPr txBox="1"/>
            <p:nvPr/>
          </p:nvSpPr>
          <p:spPr>
            <a:xfrm>
              <a:off x="953512" y="327494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Software</a:t>
              </a:r>
              <a:endParaRPr lang="en-US" dirty="0"/>
            </a:p>
          </p:txBody>
        </p:sp>
      </p:grpSp>
      <p:pic>
        <p:nvPicPr>
          <p:cNvPr id="5122" name="Picture 2" descr="Bildergebnis fÃ¼r piktogramm film">
            <a:extLst>
              <a:ext uri="{FF2B5EF4-FFF2-40B4-BE49-F238E27FC236}">
                <a16:creationId xmlns:a16="http://schemas.microsoft.com/office/drawing/2014/main" id="{B0B5E07F-CA1E-40B6-B85D-0B765AD34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7" t="29556" r="26481" b="36555"/>
          <a:stretch/>
        </p:blipFill>
        <p:spPr bwMode="auto">
          <a:xfrm>
            <a:off x="2185952" y="4212304"/>
            <a:ext cx="2059288" cy="15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B53D7637-CE29-44E0-8DCB-0DCA2D3C2C0F}"/>
              </a:ext>
            </a:extLst>
          </p:cNvPr>
          <p:cNvSpPr txBox="1"/>
          <p:nvPr/>
        </p:nvSpPr>
        <p:spPr>
          <a:xfrm>
            <a:off x="4245240" y="4193461"/>
            <a:ext cx="33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[3]</a:t>
            </a:r>
            <a:endParaRPr lang="en-US" sz="10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800083A-B111-403F-A3A2-AE987A0BBB15}"/>
              </a:ext>
            </a:extLst>
          </p:cNvPr>
          <p:cNvSpPr txBox="1"/>
          <p:nvPr/>
        </p:nvSpPr>
        <p:spPr>
          <a:xfrm>
            <a:off x="2576933" y="579993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Video </a:t>
            </a:r>
            <a:r>
              <a:rPr lang="de-DE" dirty="0" err="1"/>
              <a:t>clip</a:t>
            </a:r>
            <a:r>
              <a:rPr lang="de-DE" dirty="0"/>
              <a:t> </a:t>
            </a:r>
            <a:endParaRPr lang="en-US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E96C2F5-6871-4110-B082-B88E2C80DBE4}"/>
              </a:ext>
            </a:extLst>
          </p:cNvPr>
          <p:cNvGrpSpPr/>
          <p:nvPr/>
        </p:nvGrpSpPr>
        <p:grpSpPr>
          <a:xfrm>
            <a:off x="6470473" y="1751778"/>
            <a:ext cx="3923394" cy="3962129"/>
            <a:chOff x="6470473" y="1751778"/>
            <a:chExt cx="3923394" cy="3962129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EE0C0F2D-FC40-4D42-AAA1-A10D3A0A1A5C}"/>
                </a:ext>
              </a:extLst>
            </p:cNvPr>
            <p:cNvGrpSpPr/>
            <p:nvPr/>
          </p:nvGrpSpPr>
          <p:grpSpPr>
            <a:xfrm>
              <a:off x="6470473" y="1752995"/>
              <a:ext cx="3642424" cy="3960912"/>
              <a:chOff x="6470473" y="1752995"/>
              <a:chExt cx="3642424" cy="3960912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1D7FC130-697B-4626-AA0A-A117492850AF}"/>
                  </a:ext>
                </a:extLst>
              </p:cNvPr>
              <p:cNvGrpSpPr/>
              <p:nvPr/>
            </p:nvGrpSpPr>
            <p:grpSpPr>
              <a:xfrm>
                <a:off x="6470473" y="1752995"/>
                <a:ext cx="3642424" cy="3590363"/>
                <a:chOff x="5645353" y="2172923"/>
                <a:chExt cx="4037662" cy="3979952"/>
              </a:xfrm>
            </p:grpSpPr>
            <p:pic>
              <p:nvPicPr>
                <p:cNvPr id="5124" name="Picture 4" descr="Bildergebnis fÃ¼r piktogramm vorfÃ¼hrung">
                  <a:extLst>
                    <a:ext uri="{FF2B5EF4-FFF2-40B4-BE49-F238E27FC236}">
                      <a16:creationId xmlns:a16="http://schemas.microsoft.com/office/drawing/2014/main" id="{3D142969-8FB1-4214-96E4-820647B44B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40" t="7966" r="7579" b="8464"/>
                <a:stretch/>
              </p:blipFill>
              <p:spPr bwMode="auto">
                <a:xfrm>
                  <a:off x="5645353" y="2172923"/>
                  <a:ext cx="4037662" cy="3979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28BC826F-E862-4625-91DB-3DE7458A75D8}"/>
                    </a:ext>
                  </a:extLst>
                </p:cNvPr>
                <p:cNvSpPr/>
                <p:nvPr/>
              </p:nvSpPr>
              <p:spPr>
                <a:xfrm>
                  <a:off x="7072794" y="3886359"/>
                  <a:ext cx="1282091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hteck: abgerundete Ecken 42">
                  <a:extLst>
                    <a:ext uri="{FF2B5EF4-FFF2-40B4-BE49-F238E27FC236}">
                      <a16:creationId xmlns:a16="http://schemas.microsoft.com/office/drawing/2014/main" id="{CC8550F2-B626-438D-BA04-D23FDDFEFAB9}"/>
                    </a:ext>
                  </a:extLst>
                </p:cNvPr>
                <p:cNvSpPr/>
                <p:nvPr/>
              </p:nvSpPr>
              <p:spPr>
                <a:xfrm>
                  <a:off x="7777212" y="3428999"/>
                  <a:ext cx="1790299" cy="6039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5D1232F0-E3F5-47A1-AF13-6DE73C220213}"/>
                  </a:ext>
                </a:extLst>
              </p:cNvPr>
              <p:cNvSpPr txBox="1"/>
              <p:nvPr/>
            </p:nvSpPr>
            <p:spPr>
              <a:xfrm>
                <a:off x="6752719" y="5344575"/>
                <a:ext cx="3281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Final </a:t>
                </a:r>
                <a:r>
                  <a:rPr lang="de-DE" dirty="0" err="1"/>
                  <a:t>presentation</a:t>
                </a:r>
                <a:r>
                  <a:rPr lang="de-DE" dirty="0"/>
                  <a:t>/</a:t>
                </a:r>
                <a:r>
                  <a:rPr lang="de-DE" dirty="0" err="1"/>
                  <a:t>demonstration</a:t>
                </a:r>
                <a:endParaRPr lang="en-US" dirty="0"/>
              </a:p>
            </p:txBody>
          </p:sp>
        </p:grp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C46BCED-6991-46B3-8353-67A072BB1ECD}"/>
                </a:ext>
              </a:extLst>
            </p:cNvPr>
            <p:cNvSpPr txBox="1"/>
            <p:nvPr/>
          </p:nvSpPr>
          <p:spPr>
            <a:xfrm>
              <a:off x="10058562" y="1751778"/>
              <a:ext cx="335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[4]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12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F0A09-A8CE-4FF0-9566-3823DC1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Material and </a:t>
            </a:r>
            <a:r>
              <a:rPr lang="de-DE" dirty="0" err="1"/>
              <a:t>costs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4D0D3-B6C6-4A39-A485-6BA8665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7F93-18AE-41B4-8907-388CC5A0C359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831E46-2870-4895-AB73-E36D86D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725DE-4539-47A9-8D20-B5D25EFA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19B2EF-BAC7-40F0-92B2-4A29AD78B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44611E9-1D0B-4F7F-9AF6-9DBB59507C2C}"/>
              </a:ext>
            </a:extLst>
          </p:cNvPr>
          <p:cNvGrpSpPr/>
          <p:nvPr/>
        </p:nvGrpSpPr>
        <p:grpSpPr>
          <a:xfrm>
            <a:off x="1001070" y="1551684"/>
            <a:ext cx="3244170" cy="864257"/>
            <a:chOff x="4697128" y="2851095"/>
            <a:chExt cx="3244170" cy="864257"/>
          </a:xfrm>
        </p:grpSpPr>
        <p:pic>
          <p:nvPicPr>
            <p:cNvPr id="4098" name="Picture 2" descr="Bildergebnis fÃ¼r python3">
              <a:extLst>
                <a:ext uri="{FF2B5EF4-FFF2-40B4-BE49-F238E27FC236}">
                  <a16:creationId xmlns:a16="http://schemas.microsoft.com/office/drawing/2014/main" id="{B4BF4B27-27D8-4975-A0DB-FF976CB13B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51" t="13272" r="5435" b="26874"/>
            <a:stretch/>
          </p:blipFill>
          <p:spPr bwMode="auto">
            <a:xfrm>
              <a:off x="4697128" y="2974206"/>
              <a:ext cx="3041584" cy="74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AD9A44A-A3FA-4D7D-93F2-62E4EFF3FC48}"/>
                </a:ext>
              </a:extLst>
            </p:cNvPr>
            <p:cNvSpPr txBox="1"/>
            <p:nvPr/>
          </p:nvSpPr>
          <p:spPr>
            <a:xfrm>
              <a:off x="7605950" y="2851095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[8]</a:t>
              </a:r>
              <a:endParaRPr lang="en-US" sz="10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0C98EE8-8821-4B0B-89FF-0200B5BA6B1E}"/>
              </a:ext>
            </a:extLst>
          </p:cNvPr>
          <p:cNvGrpSpPr/>
          <p:nvPr/>
        </p:nvGrpSpPr>
        <p:grpSpPr>
          <a:xfrm>
            <a:off x="1847253" y="2631974"/>
            <a:ext cx="1382868" cy="1406742"/>
            <a:chOff x="6563890" y="2562336"/>
            <a:chExt cx="1382868" cy="1406742"/>
          </a:xfrm>
        </p:grpSpPr>
        <p:pic>
          <p:nvPicPr>
            <p:cNvPr id="4100" name="Picture 4" descr="Bildergebnis fÃ¼r opencv">
              <a:extLst>
                <a:ext uri="{FF2B5EF4-FFF2-40B4-BE49-F238E27FC236}">
                  <a16:creationId xmlns:a16="http://schemas.microsoft.com/office/drawing/2014/main" id="{FAEC78D5-E21C-4D3A-A794-C05A97D66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3890" y="2685447"/>
              <a:ext cx="1042059" cy="128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93CB196-92CF-49DB-8337-C5375FDFB2B0}"/>
                </a:ext>
              </a:extLst>
            </p:cNvPr>
            <p:cNvSpPr txBox="1"/>
            <p:nvPr/>
          </p:nvSpPr>
          <p:spPr>
            <a:xfrm>
              <a:off x="7611410" y="2562336"/>
              <a:ext cx="33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[9]</a:t>
              </a:r>
              <a:endParaRPr lang="en-US" sz="1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C0E37F4-9DE5-497C-AFCA-1B01055358C5}"/>
              </a:ext>
            </a:extLst>
          </p:cNvPr>
          <p:cNvGrpSpPr/>
          <p:nvPr/>
        </p:nvGrpSpPr>
        <p:grpSpPr>
          <a:xfrm>
            <a:off x="4273729" y="2105092"/>
            <a:ext cx="4867038" cy="3751566"/>
            <a:chOff x="6699183" y="3745775"/>
            <a:chExt cx="4867038" cy="3751566"/>
          </a:xfrm>
        </p:grpSpPr>
        <p:pic>
          <p:nvPicPr>
            <p:cNvPr id="4104" name="Picture 8" descr="Bildergebnis fÃ¼r kuka robot">
              <a:extLst>
                <a:ext uri="{FF2B5EF4-FFF2-40B4-BE49-F238E27FC236}">
                  <a16:creationId xmlns:a16="http://schemas.microsoft.com/office/drawing/2014/main" id="{F270D58D-AE5D-407D-87F4-D72BC1A91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183" y="3745775"/>
              <a:ext cx="3751566" cy="3751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Ãhnliches Foto">
              <a:extLst>
                <a:ext uri="{FF2B5EF4-FFF2-40B4-BE49-F238E27FC236}">
                  <a16:creationId xmlns:a16="http://schemas.microsoft.com/office/drawing/2014/main" id="{53FD8F4C-E8E5-417E-A24E-0457951C0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2541" y="5806512"/>
              <a:ext cx="2084899" cy="117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ADE5B4-D282-4199-94ED-32595CF69792}"/>
                </a:ext>
              </a:extLst>
            </p:cNvPr>
            <p:cNvSpPr txBox="1"/>
            <p:nvPr/>
          </p:nvSpPr>
          <p:spPr>
            <a:xfrm>
              <a:off x="11230873" y="5744088"/>
              <a:ext cx="33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[6]</a:t>
              </a:r>
              <a:endParaRPr lang="en-US" sz="10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A54987A-7111-4256-8F98-ABC7849288DC}"/>
                </a:ext>
              </a:extLst>
            </p:cNvPr>
            <p:cNvSpPr txBox="1"/>
            <p:nvPr/>
          </p:nvSpPr>
          <p:spPr>
            <a:xfrm>
              <a:off x="10067317" y="3745775"/>
              <a:ext cx="33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[5]</a:t>
              </a:r>
              <a:endParaRPr lang="en-US" sz="10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19331D5-0064-4E81-9905-403C17665F19}"/>
              </a:ext>
            </a:extLst>
          </p:cNvPr>
          <p:cNvGrpSpPr/>
          <p:nvPr/>
        </p:nvGrpSpPr>
        <p:grpSpPr>
          <a:xfrm>
            <a:off x="8304202" y="1449620"/>
            <a:ext cx="3584579" cy="2290361"/>
            <a:chOff x="7605950" y="710263"/>
            <a:chExt cx="3584579" cy="2290361"/>
          </a:xfrm>
        </p:grpSpPr>
        <p:pic>
          <p:nvPicPr>
            <p:cNvPr id="20" name="Picture 4" descr="Bildergebnis fÃ¼r ravensburger auto holz puzzle">
              <a:extLst>
                <a:ext uri="{FF2B5EF4-FFF2-40B4-BE49-F238E27FC236}">
                  <a16:creationId xmlns:a16="http://schemas.microsoft.com/office/drawing/2014/main" id="{7762C1F7-0E04-49BB-A22A-C4E7DA9C54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1" t="4893" r="2930" b="5892"/>
            <a:stretch/>
          </p:blipFill>
          <p:spPr bwMode="auto">
            <a:xfrm>
              <a:off x="7605950" y="710264"/>
              <a:ext cx="3225116" cy="229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FAFF25C-8856-4DF4-B73E-5D99DB263ADB}"/>
                </a:ext>
              </a:extLst>
            </p:cNvPr>
            <p:cNvSpPr/>
            <p:nvPr/>
          </p:nvSpPr>
          <p:spPr>
            <a:xfrm>
              <a:off x="10831066" y="710263"/>
              <a:ext cx="3594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00" dirty="0"/>
                <a:t>[2]</a:t>
              </a:r>
              <a:endParaRPr lang="en-US" sz="10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93643A-F7EC-4326-8AB2-861F4A109870}"/>
              </a:ext>
            </a:extLst>
          </p:cNvPr>
          <p:cNvGrpSpPr/>
          <p:nvPr/>
        </p:nvGrpSpPr>
        <p:grpSpPr>
          <a:xfrm>
            <a:off x="645756" y="4409669"/>
            <a:ext cx="1876106" cy="1320545"/>
            <a:chOff x="1722207" y="3926788"/>
            <a:chExt cx="1876106" cy="1320545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5EAF8DD-B55C-4F8C-9192-4A3DD2169906}"/>
                </a:ext>
              </a:extLst>
            </p:cNvPr>
            <p:cNvSpPr txBox="1"/>
            <p:nvPr/>
          </p:nvSpPr>
          <p:spPr>
            <a:xfrm>
              <a:off x="3262965" y="3926788"/>
              <a:ext cx="33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[7]</a:t>
              </a:r>
              <a:endParaRPr lang="en-US" sz="1000" dirty="0"/>
            </a:p>
          </p:txBody>
        </p:sp>
        <p:pic>
          <p:nvPicPr>
            <p:cNvPr id="4106" name="Picture 10" descr="Bildergebnis fÃ¼r piktogramm kamera">
              <a:extLst>
                <a:ext uri="{FF2B5EF4-FFF2-40B4-BE49-F238E27FC236}">
                  <a16:creationId xmlns:a16="http://schemas.microsoft.com/office/drawing/2014/main" id="{455092C7-D6E9-45AF-881F-B3CB4FC5B8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8" t="14603" r="7488" b="14042"/>
            <a:stretch/>
          </p:blipFill>
          <p:spPr bwMode="auto">
            <a:xfrm>
              <a:off x="1722207" y="3949539"/>
              <a:ext cx="1540757" cy="129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20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F9C93-BFB6-44CD-8585-0A06ECF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4C17ED-7AE2-414C-B903-9E0904A0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F0D-A283-46F2-BFB0-B709834F16E8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F53093-C253-4F50-9CBF-CA41495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CF84A-0E9D-4F45-9923-0310DF3B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2C2AA6-FF6F-4AE3-B3E6-FAFA4743FC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2855677-87BA-45C3-BA41-A1E8AB327D7F}"/>
              </a:ext>
            </a:extLst>
          </p:cNvPr>
          <p:cNvSpPr/>
          <p:nvPr/>
        </p:nvSpPr>
        <p:spPr>
          <a:xfrm>
            <a:off x="1251667" y="1604362"/>
            <a:ext cx="2771457" cy="9899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Milestone 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Initial project presentation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2019-04-30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EDC52B-E783-4034-B405-8C86B3A899D2}"/>
              </a:ext>
            </a:extLst>
          </p:cNvPr>
          <p:cNvSpPr/>
          <p:nvPr/>
        </p:nvSpPr>
        <p:spPr>
          <a:xfrm>
            <a:off x="2637395" y="2946321"/>
            <a:ext cx="2771457" cy="9899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Milestone 2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Deﬁne basic principles 2019-05-14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DAEFB78-FB81-4A7B-879B-3DC78A5B2065}"/>
              </a:ext>
            </a:extLst>
          </p:cNvPr>
          <p:cNvSpPr/>
          <p:nvPr/>
        </p:nvSpPr>
        <p:spPr>
          <a:xfrm>
            <a:off x="4518074" y="4265819"/>
            <a:ext cx="3157644" cy="9899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Milestone 3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Implement/Test basic principles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2019-06-04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F2258F-DFEB-4776-8AE1-D52FE00519AC}"/>
              </a:ext>
            </a:extLst>
          </p:cNvPr>
          <p:cNvSpPr/>
          <p:nvPr/>
        </p:nvSpPr>
        <p:spPr>
          <a:xfrm>
            <a:off x="6783149" y="2946320"/>
            <a:ext cx="2771457" cy="9899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Milestone 4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Working prototype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2019-06-25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6534E6-B7FA-4935-B948-C534FFCAA497}"/>
              </a:ext>
            </a:extLst>
          </p:cNvPr>
          <p:cNvSpPr/>
          <p:nvPr/>
        </p:nvSpPr>
        <p:spPr>
          <a:xfrm>
            <a:off x="8168877" y="1602281"/>
            <a:ext cx="2771457" cy="9899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Milestone 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Final presentation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2019-07-09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588C2ED6-F513-4C34-BCFA-39EE89112E80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4023124" y="2099313"/>
            <a:ext cx="1385728" cy="1341959"/>
          </a:xfrm>
          <a:prstGeom prst="bentConnector3">
            <a:avLst>
              <a:gd name="adj1" fmla="val 11649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E9949C5-0723-4060-A602-E785B681A299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H="1" flipV="1">
            <a:off x="2637394" y="3441272"/>
            <a:ext cx="1880679" cy="1319498"/>
          </a:xfrm>
          <a:prstGeom prst="bentConnector3">
            <a:avLst>
              <a:gd name="adj1" fmla="val -121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12C65D5-8023-404F-9590-CDF2AE686AD1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7675718" y="3441271"/>
            <a:ext cx="1878888" cy="1319499"/>
          </a:xfrm>
          <a:prstGeom prst="bentConnector3">
            <a:avLst>
              <a:gd name="adj1" fmla="val 11216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5B57889-F4C0-43DF-95A3-02D4F42C5B13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H="1">
            <a:off x="6783149" y="2097233"/>
            <a:ext cx="1385728" cy="1344039"/>
          </a:xfrm>
          <a:prstGeom prst="bentConnector3">
            <a:avLst>
              <a:gd name="adj1" fmla="val -1649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30FA7-622F-4F43-99BF-3F931A42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25B29-F30D-4E5C-9CA4-D142133E0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C7317-3FFB-44B1-BA2E-637032575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76944-E510-4FA2-82A7-235BE5CF5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Milestones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C03EC1-20B5-4EA1-8629-714C412DB29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6088" y="1362075"/>
            <a:ext cx="11299825" cy="47910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[1] - </a:t>
            </a:r>
            <a:r>
              <a:rPr lang="en-US" dirty="0"/>
              <a:t>https://www.welt.de/img/wirtschaft/mobile139410507/5031358457-ci16x9-w1200/KUKA-Roboter-fuer-Wams</a:t>
            </a:r>
            <a:br>
              <a:rPr lang="en-US" dirty="0"/>
            </a:br>
            <a:r>
              <a:rPr lang="en-US" dirty="0"/>
              <a:t>	-Wirtschaft-Kontak.jpg</a:t>
            </a:r>
          </a:p>
          <a:p>
            <a:pPr marL="0" indent="0">
              <a:buNone/>
            </a:pPr>
            <a:r>
              <a:rPr lang="en-US" dirty="0"/>
              <a:t>[2] - https://images-na.ssl-images-amazon.com/images/I/81AlPD1WLyL._SL1500_.jpg </a:t>
            </a:r>
          </a:p>
          <a:p>
            <a:pPr marL="0" indent="0">
              <a:buNone/>
            </a:pPr>
            <a:r>
              <a:rPr lang="en-US" dirty="0"/>
              <a:t>[3] - https://thumbs.dreamstime.com/z/videorahmen-film-kino-medien-d%C3%BCnne-linie-ikone-des-spielers-lineares</a:t>
            </a:r>
            <a:br>
              <a:rPr lang="en-US" dirty="0"/>
            </a:br>
            <a:r>
              <a:rPr lang="en-US" dirty="0"/>
              <a:t>	-vektorsymbol-99227086.jpg</a:t>
            </a:r>
          </a:p>
          <a:p>
            <a:pPr marL="0" indent="0">
              <a:buNone/>
            </a:pPr>
            <a:r>
              <a:rPr lang="en-US" dirty="0"/>
              <a:t>[4] - https://t4.ftcdn.net/jpg/00/36/49/45/500_F_36494561_5LXhPVnoiKL6Kc08mkChbfyeImyW82Z4.jpg</a:t>
            </a:r>
          </a:p>
          <a:p>
            <a:pPr marL="0" indent="0">
              <a:buNone/>
            </a:pPr>
            <a:r>
              <a:rPr lang="en-US" dirty="0"/>
              <a:t>[5] - https://static.turbosquid.com/Preview/2015/05/29__08_34_09/KukaRobotKR10R1100Rigged3dmodel02.jpg </a:t>
            </a:r>
            <a:br>
              <a:rPr lang="en-US" dirty="0"/>
            </a:br>
            <a:r>
              <a:rPr lang="en-US" dirty="0"/>
              <a:t>	4e9d544a-294d-4965-9ff8-8ac9642a33b5Original.jpg</a:t>
            </a:r>
          </a:p>
          <a:p>
            <a:pPr marL="0" indent="0">
              <a:buNone/>
            </a:pPr>
            <a:r>
              <a:rPr lang="en-US" dirty="0"/>
              <a:t>[6] - https://www.kuka.com/-/media/kuka-corporate/images/products/software/kuka-workvisualgrafik-intro.jpg</a:t>
            </a:r>
          </a:p>
          <a:p>
            <a:pPr marL="0" indent="0">
              <a:buNone/>
            </a:pPr>
            <a:r>
              <a:rPr lang="en-US" dirty="0"/>
              <a:t>[7] - https://image.freepik.com/freie-ikonen/kamera-skizzieren_318-8404.jpg</a:t>
            </a:r>
          </a:p>
          <a:p>
            <a:pPr marL="0" indent="0">
              <a:buNone/>
            </a:pPr>
            <a:r>
              <a:rPr lang="en-US" dirty="0"/>
              <a:t>[8] - https://python.rs/pylogo.png</a:t>
            </a:r>
          </a:p>
          <a:p>
            <a:pPr marL="0" indent="0">
              <a:buNone/>
            </a:pPr>
            <a:r>
              <a:rPr lang="en-US" dirty="0"/>
              <a:t>[9] - https://upload.wikimedia.org/wikipedia/commons/5/53/OpenCV_Logo_with_text.png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9C05C8-7169-46DD-94B7-7A94A68C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CCC-B527-4E07-8F26-5EC67648C24C}" type="datetime1">
              <a:rPr lang="en-US" smtClean="0"/>
              <a:t>4/28/2019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A2EF02-182B-47E9-95EE-17BF203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		MITE – Robotics – Prof Hoffmann/</a:t>
            </a:r>
            <a:r>
              <a:rPr lang="de-DE" dirty="0" err="1"/>
              <a:t>mr.</a:t>
            </a:r>
            <a:r>
              <a:rPr lang="de-DE" dirty="0"/>
              <a:t> Höhne – </a:t>
            </a:r>
            <a:r>
              <a:rPr lang="de-DE" dirty="0" err="1"/>
              <a:t>Brüst</a:t>
            </a:r>
            <a:r>
              <a:rPr lang="de-DE" dirty="0"/>
              <a:t>/</a:t>
            </a:r>
            <a:r>
              <a:rPr lang="de-DE" dirty="0" err="1"/>
              <a:t>Gömpel</a:t>
            </a:r>
            <a:r>
              <a:rPr lang="de-DE" dirty="0"/>
              <a:t>/Röschmann/</a:t>
            </a:r>
            <a:r>
              <a:rPr lang="de-DE" dirty="0" err="1"/>
              <a:t>Tyagi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A0671A-6443-4B24-ABE1-E3A24AB7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85B9-C201-4E92-91A2-88A17CFBB094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F972EC-CCE2-46A6-B3F2-47FB22306C2D}"/>
              </a:ext>
            </a:extLst>
          </p:cNvPr>
          <p:cNvSpPr/>
          <p:nvPr/>
        </p:nvSpPr>
        <p:spPr>
          <a:xfrm>
            <a:off x="9598631" y="6093108"/>
            <a:ext cx="2470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(all downloaded at 2019-04-28)</a:t>
            </a:r>
          </a:p>
        </p:txBody>
      </p:sp>
    </p:spTree>
    <p:extLst>
      <p:ext uri="{BB962C8B-B14F-4D97-AF65-F5344CB8AC3E}">
        <p14:creationId xmlns:p14="http://schemas.microsoft.com/office/powerpoint/2010/main" val="11724754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242</Words>
  <Application>Microsoft Office PowerPoint</Application>
  <PresentationFormat>Breitbild</PresentationFormat>
  <Paragraphs>112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Dividende</vt:lpstr>
      <vt:lpstr>Initial project presentation</vt:lpstr>
      <vt:lpstr>Table of content</vt:lpstr>
      <vt:lpstr>Goals </vt:lpstr>
      <vt:lpstr>Current situation </vt:lpstr>
      <vt:lpstr>Project approach</vt:lpstr>
      <vt:lpstr>Deliverables</vt:lpstr>
      <vt:lpstr>Material and costs</vt:lpstr>
      <vt:lpstr>Milestones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Röschmann</dc:creator>
  <cp:lastModifiedBy>Niels Röschmann</cp:lastModifiedBy>
  <cp:revision>6</cp:revision>
  <dcterms:created xsi:type="dcterms:W3CDTF">2019-04-28T15:21:49Z</dcterms:created>
  <dcterms:modified xsi:type="dcterms:W3CDTF">2019-04-28T16:45:23Z</dcterms:modified>
</cp:coreProperties>
</file>