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FA91-9E93-4E4B-A04E-F09DFAAAD3A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99EE-8DE2-49DD-B35C-84C460E4A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688377"/>
            <a:ext cx="11262866" cy="1702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4" y="3213364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534" y="4688377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12CBC8-0918-4944-9BCC-8A4C73F90F27}"/>
              </a:ext>
            </a:extLst>
          </p:cNvPr>
          <p:cNvSpPr/>
          <p:nvPr userDrawn="1"/>
        </p:nvSpPr>
        <p:spPr>
          <a:xfrm>
            <a:off x="446534" y="92016"/>
            <a:ext cx="11357539" cy="44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8EB9-F930-4546-AFE6-254395A0D35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EB44BDE-A232-4449-8A3C-6DF4E0E69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533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B5000821-7D49-4165-904E-C28CA7C61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5240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3FE44C1-7D7E-492D-91A1-C34855FD6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48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EB44BDE-A232-4449-8A3C-6DF4E0E69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533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0FCAE-1CB7-4438-942D-375E4573889B}"/>
              </a:ext>
            </a:extLst>
          </p:cNvPr>
          <p:cNvSpPr/>
          <p:nvPr userDrawn="1"/>
        </p:nvSpPr>
        <p:spPr>
          <a:xfrm>
            <a:off x="4239491" y="137727"/>
            <a:ext cx="7505975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B5000821-7D49-4165-904E-C28CA7C61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5240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2100C5-C561-4B7D-966A-D14A551BEC3D}"/>
              </a:ext>
            </a:extLst>
          </p:cNvPr>
          <p:cNvSpPr/>
          <p:nvPr userDrawn="1"/>
        </p:nvSpPr>
        <p:spPr>
          <a:xfrm>
            <a:off x="8043948" y="137727"/>
            <a:ext cx="3701518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323E679-267D-4DA3-BE8C-59BA9E11FD45}"/>
              </a:ext>
            </a:extLst>
          </p:cNvPr>
          <p:cNvSpPr/>
          <p:nvPr userDrawn="1"/>
        </p:nvSpPr>
        <p:spPr>
          <a:xfrm>
            <a:off x="446088" y="137727"/>
            <a:ext cx="3701518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F0D-A283-46F2-BFB0-B709834F16E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3FE44C1-7D7E-492D-91A1-C34855FD6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48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58F7380-60D8-4370-9F31-46CCA4648B09}"/>
              </a:ext>
            </a:extLst>
          </p:cNvPr>
          <p:cNvSpPr/>
          <p:nvPr userDrawn="1"/>
        </p:nvSpPr>
        <p:spPr>
          <a:xfrm>
            <a:off x="446088" y="137727"/>
            <a:ext cx="7505975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33" y="705125"/>
            <a:ext cx="11298933" cy="49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35" y="1349962"/>
            <a:ext cx="11298932" cy="4802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35514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A3828F-9CA3-4135-9761-9CFCA70C1597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534" y="635514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2956" y="635514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137728"/>
            <a:ext cx="3703320" cy="414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42147" y="134170"/>
            <a:ext cx="3703320" cy="41802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134170"/>
            <a:ext cx="3703320" cy="41447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ildergebnis fÃ¼r fh wedel">
            <a:extLst>
              <a:ext uri="{FF2B5EF4-FFF2-40B4-BE49-F238E27FC236}">
                <a16:creationId xmlns:a16="http://schemas.microsoft.com/office/drawing/2014/main" id="{D3852009-26C0-44A1-8FCD-BFC7E98943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" y="6355147"/>
            <a:ext cx="97810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AC7D4-197B-4085-8671-F9B0D49F2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6A220A-D970-4DFF-AD60-3B367BDEA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 puzzle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Kuka </a:t>
            </a:r>
            <a:r>
              <a:rPr lang="de-DE" dirty="0" err="1"/>
              <a:t>robot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CE8D4C-17B9-4447-9501-999816E581B7}"/>
              </a:ext>
            </a:extLst>
          </p:cNvPr>
          <p:cNvSpPr txBox="1"/>
          <p:nvPr/>
        </p:nvSpPr>
        <p:spPr>
          <a:xfrm>
            <a:off x="446534" y="5538757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Master IT-Engineering</a:t>
            </a:r>
          </a:p>
          <a:p>
            <a:r>
              <a:rPr lang="de-DE" sz="1100" dirty="0">
                <a:solidFill>
                  <a:schemeClr val="bg1"/>
                </a:solidFill>
              </a:rPr>
              <a:t>Robotics – Prof. Dr. Ulrich Hoffmann and Hermann Höhne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Brüst</a:t>
            </a:r>
            <a:r>
              <a:rPr lang="de-DE" sz="1100" dirty="0">
                <a:solidFill>
                  <a:schemeClr val="bg1"/>
                </a:solidFill>
              </a:rPr>
              <a:t>, Jakob – </a:t>
            </a:r>
            <a:r>
              <a:rPr lang="de-DE" sz="1100" dirty="0" err="1">
                <a:solidFill>
                  <a:schemeClr val="bg1"/>
                </a:solidFill>
              </a:rPr>
              <a:t>Gömpel</a:t>
            </a:r>
            <a:r>
              <a:rPr lang="de-DE" sz="1100" dirty="0">
                <a:solidFill>
                  <a:schemeClr val="bg1"/>
                </a:solidFill>
              </a:rPr>
              <a:t>, Piet, - Röschmann, Niels – </a:t>
            </a:r>
            <a:r>
              <a:rPr lang="de-DE" sz="1100" dirty="0" err="1">
                <a:solidFill>
                  <a:schemeClr val="bg1"/>
                </a:solidFill>
              </a:rPr>
              <a:t>Tyagi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Anurag</a:t>
            </a:r>
            <a:endParaRPr lang="de-DE" sz="1100" dirty="0">
              <a:solidFill>
                <a:schemeClr val="bg1"/>
              </a:solidFill>
            </a:endParaRPr>
          </a:p>
          <a:p>
            <a:r>
              <a:rPr lang="de-DE" sz="1100" dirty="0">
                <a:solidFill>
                  <a:schemeClr val="bg1"/>
                </a:solidFill>
              </a:rPr>
              <a:t>2019-04-30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074" name="Picture 2" descr="Bildergebnis fÃ¼r kuka roboter">
            <a:extLst>
              <a:ext uri="{FF2B5EF4-FFF2-40B4-BE49-F238E27FC236}">
                <a16:creationId xmlns:a16="http://schemas.microsoft.com/office/drawing/2014/main" id="{C9E6158B-1459-45BF-894B-2DD9476E1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" y="404029"/>
            <a:ext cx="4923637" cy="276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712923-F9CD-4372-9D3D-7923AB409C23}"/>
              </a:ext>
            </a:extLst>
          </p:cNvPr>
          <p:cNvSpPr/>
          <p:nvPr/>
        </p:nvSpPr>
        <p:spPr>
          <a:xfrm>
            <a:off x="5529484" y="364240"/>
            <a:ext cx="359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[1]</a:t>
            </a:r>
            <a:endParaRPr lang="en-US" sz="1000" dirty="0"/>
          </a:p>
        </p:txBody>
      </p:sp>
      <p:pic>
        <p:nvPicPr>
          <p:cNvPr id="3076" name="Picture 4" descr="Bildergebnis fÃ¼r ravensburger auto holz puzzle">
            <a:extLst>
              <a:ext uri="{FF2B5EF4-FFF2-40B4-BE49-F238E27FC236}">
                <a16:creationId xmlns:a16="http://schemas.microsoft.com/office/drawing/2014/main" id="{3B088412-48E9-4731-8971-AD7D9D11B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4893" r="2930" b="5892"/>
          <a:stretch/>
        </p:blipFill>
        <p:spPr bwMode="auto">
          <a:xfrm>
            <a:off x="7182283" y="994928"/>
            <a:ext cx="4563183" cy="32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ABD38-9F87-43A3-8761-BAC971AFA9C1}"/>
              </a:ext>
            </a:extLst>
          </p:cNvPr>
          <p:cNvSpPr/>
          <p:nvPr/>
        </p:nvSpPr>
        <p:spPr>
          <a:xfrm>
            <a:off x="11745466" y="994928"/>
            <a:ext cx="359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[2]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16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30FA7-622F-4F43-99BF-3F931A4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25B29-F30D-4E5C-9CA4-D142133E0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C7317-3FFB-44B1-BA2E-637032575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76944-E510-4FA2-82A7-235BE5CF5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C03EC1-20B5-4EA1-8629-714C412DB29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Goals</a:t>
            </a:r>
          </a:p>
          <a:p>
            <a:pPr lvl="1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dirty="0"/>
              <a:t>Project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Deliverables</a:t>
            </a:r>
            <a:endParaRPr lang="de-DE" dirty="0"/>
          </a:p>
          <a:p>
            <a:pPr lvl="1"/>
            <a:r>
              <a:rPr lang="de-DE" dirty="0"/>
              <a:t>Material and Costs</a:t>
            </a:r>
          </a:p>
          <a:p>
            <a:r>
              <a:rPr lang="de-DE" dirty="0"/>
              <a:t>Milestones</a:t>
            </a:r>
          </a:p>
          <a:p>
            <a:pPr lvl="1"/>
            <a:r>
              <a:rPr lang="de-DE" dirty="0"/>
              <a:t>Timing</a:t>
            </a:r>
          </a:p>
          <a:p>
            <a:pPr lvl="1"/>
            <a:r>
              <a:rPr lang="de-DE" dirty="0"/>
              <a:t>Schedule</a:t>
            </a:r>
          </a:p>
          <a:p>
            <a:pPr lvl="1"/>
            <a:r>
              <a:rPr lang="de-DE" dirty="0"/>
              <a:t>Milestones</a:t>
            </a:r>
          </a:p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33A738-8326-466E-92DA-EED7F30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010E-BAC6-4E0B-93B7-919D5CCD59A7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544801-E6A0-4330-85C5-E9C4912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0D489D-22D5-44C4-90D4-8BEA235B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23EEF-6B8C-44BA-A0AC-E4680D52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Goals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DD7EB-E053-48DF-B810-24A7D5E8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5F706-C575-4FAD-AB3F-7D550E90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96F48-C37B-4AE6-B2B6-3B733DD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970EE-3CA5-4B1A-8996-57157CE22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B2FF8B-8FC9-4D44-9DCF-3EA66477ED3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Control Kuka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robot</a:t>
            </a:r>
            <a:endParaRPr lang="de-DE" dirty="0"/>
          </a:p>
          <a:p>
            <a:r>
              <a:rPr lang="en-US" dirty="0"/>
              <a:t>Solve car puzzle automatically and dynamical</a:t>
            </a:r>
          </a:p>
        </p:txBody>
      </p:sp>
    </p:spTree>
    <p:extLst>
      <p:ext uri="{BB962C8B-B14F-4D97-AF65-F5344CB8AC3E}">
        <p14:creationId xmlns:p14="http://schemas.microsoft.com/office/powerpoint/2010/main" val="2163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23EEF-6B8C-44BA-A0AC-E4680D52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DD7EB-E053-48DF-B810-24A7D5E8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5F706-C575-4FAD-AB3F-7D550E90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96F48-C37B-4AE6-B2B6-3B733DD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970EE-3CA5-4B1A-8996-57157CE22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B2FF8B-8FC9-4D44-9DCF-3EA66477ED3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Project </a:t>
            </a:r>
            <a:r>
              <a:rPr lang="de-DE" dirty="0" err="1"/>
              <a:t>approach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92ED50-6D1C-4339-9E68-F083B571E1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Deliverables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92ED50-6D1C-4339-9E68-F083B571E1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Material and </a:t>
            </a:r>
            <a:r>
              <a:rPr lang="de-DE" dirty="0" err="1"/>
              <a:t>costs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92ED50-6D1C-4339-9E68-F083B571E1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9C93-BFB6-44CD-8585-0A06ECF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4C17ED-7AE2-414C-B903-9E0904A0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F0D-A283-46F2-BFB0-B709834F16E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F53093-C253-4F50-9CBF-CA41495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CF84A-0E9D-4F45-9923-0310DF3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2C2AA6-FF6F-4AE3-B3E6-FAFA4743FC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DA34F1-778D-4844-8F5B-422A8F85EA3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30FA7-622F-4F43-99BF-3F931A4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25B29-F30D-4E5C-9CA4-D142133E0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C7317-3FFB-44B1-BA2E-637032575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76944-E510-4FA2-82A7-235BE5CF5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C03EC1-20B5-4EA1-8629-714C412DB29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[1] - </a:t>
            </a:r>
            <a:r>
              <a:rPr lang="en-US" dirty="0"/>
              <a:t>https://www.welt.de/img/wirtschaft/mobile139410507/5031358457-ci16x9-w1200/KUKA-Roboter-fuer-Wams-Wirtschaft-Kontak.jpg (download 2019-04-28)</a:t>
            </a:r>
          </a:p>
          <a:p>
            <a:pPr marL="0" indent="0">
              <a:buNone/>
            </a:pPr>
            <a:r>
              <a:rPr lang="en-US" dirty="0"/>
              <a:t>[2] - https://images-na.ssl-images-amazon.com/images/I/81AlPD1WLyL._SL1500_.jpg (download at 2019-04-28)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9C05C8-7169-46DD-94B7-7A94A68C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CCC-B527-4E07-8F26-5EC67648C24C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A2EF02-182B-47E9-95EE-17BF203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A0671A-6443-4B24-ABE1-E3A24AB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5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164</Words>
  <Application>Microsoft Office PowerPoint</Application>
  <PresentationFormat>Breitbild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Dividende</vt:lpstr>
      <vt:lpstr>Initial project presentation</vt:lpstr>
      <vt:lpstr>Table of content</vt:lpstr>
      <vt:lpstr>Goals </vt:lpstr>
      <vt:lpstr>Current situation </vt:lpstr>
      <vt:lpstr>Project approach</vt:lpstr>
      <vt:lpstr>Deliverables</vt:lpstr>
      <vt:lpstr>Material and costs</vt:lpstr>
      <vt:lpstr>Milestones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Röschmann</dc:creator>
  <cp:lastModifiedBy>Niels Röschmann</cp:lastModifiedBy>
  <cp:revision>3</cp:revision>
  <dcterms:created xsi:type="dcterms:W3CDTF">2019-04-28T15:21:49Z</dcterms:created>
  <dcterms:modified xsi:type="dcterms:W3CDTF">2019-04-28T15:48:04Z</dcterms:modified>
</cp:coreProperties>
</file>