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1" r:id="rId4"/>
    <p:sldId id="262" r:id="rId5"/>
    <p:sldId id="260" r:id="rId6"/>
    <p:sldId id="263" r:id="rId7"/>
    <p:sldId id="264" r:id="rId8"/>
    <p:sldId id="269" r:id="rId9"/>
    <p:sldId id="268" r:id="rId10"/>
    <p:sldId id="271" r:id="rId11"/>
    <p:sldId id="274" r:id="rId12"/>
    <p:sldId id="275" r:id="rId13"/>
    <p:sldId id="270" r:id="rId14"/>
    <p:sldId id="27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893CA2F-414C-4340-A5CD-38FD9EC80095}">
          <p14:sldIdLst>
            <p14:sldId id="256"/>
            <p14:sldId id="258"/>
            <p14:sldId id="261"/>
            <p14:sldId id="262"/>
            <p14:sldId id="260"/>
            <p14:sldId id="263"/>
          </p14:sldIdLst>
        </p14:section>
        <p14:section name="Раздел без заголовка" id="{D1FD07C1-128B-4919-BAE7-CF9C15124F91}">
          <p14:sldIdLst>
            <p14:sldId id="264"/>
            <p14:sldId id="269"/>
            <p14:sldId id="268"/>
            <p14:sldId id="271"/>
            <p14:sldId id="274"/>
            <p14:sldId id="275"/>
            <p14:sldId id="270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2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8" y="6377460"/>
            <a:ext cx="383640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1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9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8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9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2" y="1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C36F1B0-8FE6-4143-99CA-674CC28AEA51}" type="datetimeFigureOut">
              <a:rPr lang="uk-UA" smtClean="0"/>
              <a:t>28.11.2013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094D909-B310-4CCB-9038-053EFFC5A440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3200" dirty="0" err="1" smtClean="0"/>
              <a:t>Передзахист</a:t>
            </a:r>
            <a:r>
              <a:rPr lang="uk-UA" sz="3200" dirty="0" smtClean="0"/>
              <a:t> дипломної роботи</a:t>
            </a:r>
            <a:endParaRPr lang="uk-UA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 anchorCtr="1">
            <a:normAutofit/>
          </a:bodyPr>
          <a:lstStyle/>
          <a:p>
            <a:r>
              <a:rPr lang="uk-UA" sz="1600" dirty="0" smtClean="0"/>
              <a:t>ДЛЯ СТУДЕНТІВ КАФЕДРИ БМК</a:t>
            </a:r>
            <a:endParaRPr lang="uk-UA" sz="1600" dirty="0"/>
          </a:p>
        </p:txBody>
      </p:sp>
      <p:pic>
        <p:nvPicPr>
          <p:cNvPr id="1029" name="Picture 5" descr="C:\Users\asnarta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495" y="39070"/>
            <a:ext cx="1589731" cy="158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Основна частина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3-4 слайди, що характеризують </a:t>
            </a:r>
            <a:r>
              <a:rPr lang="ru-RU" dirty="0" err="1" smtClean="0"/>
              <a:t>особливості</a:t>
            </a:r>
            <a:r>
              <a:rPr lang="ru-RU" dirty="0" smtClean="0"/>
              <a:t> </a:t>
            </a:r>
            <a:r>
              <a:rPr lang="ru-RU" dirty="0" err="1" smtClean="0"/>
              <a:t>дипломної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 </a:t>
            </a:r>
            <a:r>
              <a:rPr lang="ru-RU" dirty="0"/>
              <a:t>і максимально </a:t>
            </a:r>
            <a:r>
              <a:rPr lang="ru-RU" dirty="0" err="1" smtClean="0"/>
              <a:t>розкривають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тему, </a:t>
            </a:r>
            <a:r>
              <a:rPr lang="ru-RU" dirty="0" err="1"/>
              <a:t>підкреслити</a:t>
            </a:r>
            <a:r>
              <a:rPr lang="ru-RU" dirty="0"/>
              <a:t> </a:t>
            </a:r>
            <a:r>
              <a:rPr lang="ru-RU" dirty="0" err="1"/>
              <a:t>практичну</a:t>
            </a:r>
            <a:r>
              <a:rPr lang="ru-RU" dirty="0"/>
              <a:t> </a:t>
            </a:r>
            <a:r>
              <a:rPr lang="ru-RU" dirty="0" err="1" smtClean="0"/>
              <a:t>значимість</a:t>
            </a:r>
            <a:endParaRPr lang="ru-RU" dirty="0" smtClean="0"/>
          </a:p>
          <a:p>
            <a:endParaRPr lang="ru-RU" dirty="0"/>
          </a:p>
          <a:p>
            <a:r>
              <a:rPr lang="uk-UA" b="1" dirty="0" smtClean="0"/>
              <a:t>1. Огляд за </a:t>
            </a:r>
            <a:r>
              <a:rPr lang="uk-UA" b="1" dirty="0"/>
              <a:t>темою </a:t>
            </a:r>
            <a:r>
              <a:rPr lang="uk-UA" b="1" dirty="0" smtClean="0"/>
              <a:t>дослідження</a:t>
            </a:r>
            <a:endParaRPr lang="ru-RU" b="1" dirty="0"/>
          </a:p>
          <a:p>
            <a:r>
              <a:rPr lang="uk-UA" dirty="0" smtClean="0"/>
              <a:t>2. Виклад </a:t>
            </a:r>
            <a:r>
              <a:rPr lang="uk-UA" dirty="0"/>
              <a:t>загальної методики і основних методів досліджень</a:t>
            </a:r>
            <a:r>
              <a:rPr lang="uk-UA" dirty="0" smtClean="0"/>
              <a:t>;</a:t>
            </a:r>
            <a:endParaRPr lang="ru-RU" dirty="0"/>
          </a:p>
          <a:p>
            <a:r>
              <a:rPr lang="uk-UA" dirty="0" smtClean="0"/>
              <a:t>3. Відомості </a:t>
            </a:r>
            <a:r>
              <a:rPr lang="uk-UA" dirty="0"/>
              <a:t>про проведені теоретичні і (або) експериментальні </a:t>
            </a:r>
            <a:r>
              <a:rPr lang="uk-UA" dirty="0" smtClean="0"/>
              <a:t>дослідження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44824"/>
            <a:ext cx="603503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08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Основна частина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3-4 слайди, що характеризують </a:t>
            </a:r>
            <a:r>
              <a:rPr lang="ru-RU" dirty="0" err="1" smtClean="0"/>
              <a:t>особливості</a:t>
            </a:r>
            <a:r>
              <a:rPr lang="ru-RU" dirty="0" smtClean="0"/>
              <a:t> </a:t>
            </a:r>
            <a:r>
              <a:rPr lang="ru-RU" dirty="0" err="1" smtClean="0"/>
              <a:t>дипломної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 </a:t>
            </a:r>
            <a:r>
              <a:rPr lang="ru-RU" dirty="0"/>
              <a:t>і максимально </a:t>
            </a:r>
            <a:r>
              <a:rPr lang="ru-RU" dirty="0" err="1" smtClean="0"/>
              <a:t>розкривають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тему, </a:t>
            </a:r>
            <a:r>
              <a:rPr lang="ru-RU" dirty="0" err="1"/>
              <a:t>підкреслити</a:t>
            </a:r>
            <a:r>
              <a:rPr lang="ru-RU" dirty="0"/>
              <a:t> </a:t>
            </a:r>
            <a:r>
              <a:rPr lang="ru-RU" dirty="0" err="1"/>
              <a:t>практичну</a:t>
            </a:r>
            <a:r>
              <a:rPr lang="ru-RU" dirty="0"/>
              <a:t> </a:t>
            </a:r>
            <a:r>
              <a:rPr lang="ru-RU" dirty="0" err="1" smtClean="0"/>
              <a:t>значимість</a:t>
            </a:r>
            <a:endParaRPr lang="ru-RU" dirty="0" smtClean="0"/>
          </a:p>
          <a:p>
            <a:endParaRPr lang="ru-RU" dirty="0"/>
          </a:p>
          <a:p>
            <a:r>
              <a:rPr lang="uk-UA" dirty="0"/>
              <a:t>1. Огляд за темою дослідження; </a:t>
            </a:r>
            <a:endParaRPr lang="ru-RU" dirty="0"/>
          </a:p>
          <a:p>
            <a:r>
              <a:rPr lang="uk-UA" b="1" dirty="0"/>
              <a:t>2. Виклад загальної методики і основних методів </a:t>
            </a:r>
            <a:r>
              <a:rPr lang="uk-UA" b="1" dirty="0" smtClean="0"/>
              <a:t>досліджень</a:t>
            </a:r>
            <a:endParaRPr lang="ru-RU" b="1" dirty="0"/>
          </a:p>
          <a:p>
            <a:r>
              <a:rPr lang="uk-UA" dirty="0"/>
              <a:t>3. Відомості про проведені теоретичні і (або) експериментальні дослідження</a:t>
            </a:r>
          </a:p>
          <a:p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1844824"/>
            <a:ext cx="602862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04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Основна частина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3-4 слайди, що характеризують </a:t>
            </a:r>
            <a:r>
              <a:rPr lang="ru-RU" dirty="0" err="1" smtClean="0"/>
              <a:t>особливості</a:t>
            </a:r>
            <a:r>
              <a:rPr lang="ru-RU" dirty="0" smtClean="0"/>
              <a:t> </a:t>
            </a:r>
            <a:r>
              <a:rPr lang="ru-RU" dirty="0" err="1" smtClean="0"/>
              <a:t>дипломної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 </a:t>
            </a:r>
            <a:r>
              <a:rPr lang="ru-RU" dirty="0"/>
              <a:t>і максимально </a:t>
            </a:r>
            <a:r>
              <a:rPr lang="ru-RU" dirty="0" err="1" smtClean="0"/>
              <a:t>розкривають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тему, </a:t>
            </a:r>
            <a:r>
              <a:rPr lang="ru-RU" dirty="0" err="1"/>
              <a:t>підкреслити</a:t>
            </a:r>
            <a:r>
              <a:rPr lang="ru-RU" dirty="0"/>
              <a:t> </a:t>
            </a:r>
            <a:r>
              <a:rPr lang="ru-RU" dirty="0" err="1"/>
              <a:t>практичну</a:t>
            </a:r>
            <a:r>
              <a:rPr lang="ru-RU" dirty="0"/>
              <a:t> </a:t>
            </a:r>
            <a:r>
              <a:rPr lang="ru-RU" dirty="0" err="1" smtClean="0"/>
              <a:t>значимість</a:t>
            </a:r>
            <a:endParaRPr lang="ru-RU" dirty="0" smtClean="0"/>
          </a:p>
          <a:p>
            <a:endParaRPr lang="ru-RU" dirty="0"/>
          </a:p>
          <a:p>
            <a:r>
              <a:rPr lang="uk-UA" dirty="0" smtClean="0"/>
              <a:t>1</a:t>
            </a:r>
            <a:r>
              <a:rPr lang="uk-UA" dirty="0"/>
              <a:t>. Огляд за темою </a:t>
            </a:r>
            <a:r>
              <a:rPr lang="uk-UA" dirty="0" smtClean="0"/>
              <a:t>дослідження</a:t>
            </a:r>
            <a:endParaRPr lang="ru-RU" dirty="0"/>
          </a:p>
          <a:p>
            <a:r>
              <a:rPr lang="uk-UA" dirty="0"/>
              <a:t>2. Виклад загальної методики і основних методів </a:t>
            </a:r>
            <a:r>
              <a:rPr lang="uk-UA" dirty="0" smtClean="0"/>
              <a:t>досліджень</a:t>
            </a:r>
            <a:endParaRPr lang="ru-RU" dirty="0"/>
          </a:p>
          <a:p>
            <a:r>
              <a:rPr lang="uk-UA" b="1" dirty="0"/>
              <a:t>3. Відомості про проведені теоретичні і (або) експериментальні дослідження</a:t>
            </a:r>
          </a:p>
          <a:p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37" y="1844824"/>
            <a:ext cx="6123162" cy="437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55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Публікації, акти впровадження, тощо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Перелік статей  у </a:t>
            </a:r>
            <a:r>
              <a:rPr lang="uk-UA" dirty="0"/>
              <a:t>наукових журналах, збірниках наукових праць, матеріалах і тезах конференцій, </a:t>
            </a:r>
            <a:r>
              <a:rPr lang="uk-UA" dirty="0" smtClean="0"/>
              <a:t>авторські свідоцтва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44824"/>
            <a:ext cx="602863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36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Аналіз </a:t>
            </a:r>
            <a:r>
              <a:rPr lang="uk-UA" dirty="0"/>
              <a:t>і узагальнення результатів досліджень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47038"/>
            <a:ext cx="6048672" cy="438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82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Навіщо потрібен </a:t>
            </a:r>
            <a:r>
              <a:rPr lang="uk-UA" dirty="0" err="1" smtClean="0"/>
              <a:t>передзахист</a:t>
            </a:r>
            <a:r>
              <a:rPr lang="uk-UA" dirty="0" smtClean="0"/>
              <a:t>?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700809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Б</a:t>
            </a:r>
            <a:r>
              <a:rPr lang="uk-UA" dirty="0" smtClean="0"/>
              <a:t>удь-якій справі не завадить тренування. Це стосується і такого важливого моменту, як захист диплома. Тому викладачі вищих навчальних закладів різних країн вважають, що студентам просто необхідна така «репетиція» одного з найважливіших моментів в житті студентів. </a:t>
            </a:r>
          </a:p>
          <a:p>
            <a:endParaRPr lang="uk-UA" dirty="0"/>
          </a:p>
          <a:p>
            <a:pPr algn="ctr"/>
            <a:r>
              <a:rPr lang="uk-UA" b="1" dirty="0" smtClean="0"/>
              <a:t>Що ж означає </a:t>
            </a:r>
            <a:r>
              <a:rPr lang="uk-UA" b="1" dirty="0" err="1" smtClean="0"/>
              <a:t>передзахист</a:t>
            </a:r>
            <a:r>
              <a:rPr lang="uk-UA" b="1" dirty="0" smtClean="0"/>
              <a:t> диплома? </a:t>
            </a:r>
          </a:p>
          <a:p>
            <a:pPr algn="ctr"/>
            <a:r>
              <a:rPr lang="uk-UA" b="1" dirty="0" smtClean="0"/>
              <a:t>Що потрібно врахувати? </a:t>
            </a:r>
          </a:p>
          <a:p>
            <a:pPr algn="ctr"/>
            <a:r>
              <a:rPr lang="uk-UA" b="1" dirty="0" smtClean="0"/>
              <a:t>Як підготуватися?</a:t>
            </a:r>
            <a:endParaRPr lang="uk-UA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4149080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/>
              <a:t>Передзахист</a:t>
            </a:r>
            <a:r>
              <a:rPr lang="uk-UA" dirty="0" smtClean="0"/>
              <a:t> – це виступ перед викладачами кафедри, де остаточно формулюється тема дипломної роботи та розкриваються її основні моменти.</a:t>
            </a:r>
          </a:p>
          <a:p>
            <a:r>
              <a:rPr lang="uk-UA" dirty="0" err="1" smtClean="0"/>
              <a:t>Передзахист</a:t>
            </a:r>
            <a:r>
              <a:rPr lang="uk-UA" dirty="0" smtClean="0"/>
              <a:t> дуже важливий, адже від того, наскільки добре ви будете підготовлені , багато в чому буде залежати остаточна оцінка на захисті. </a:t>
            </a:r>
          </a:p>
          <a:p>
            <a:r>
              <a:rPr lang="uk-UA" dirty="0" smtClean="0"/>
              <a:t>Тільки в цей період можна об'єктивно оцінити якість виконаної роботи , виявити мінуси і плюси, слабкі та сильні місця , а викладачі висловлять вам останні рекомендації щодо поліпшення диплома та усунення недоробок.</a:t>
            </a:r>
          </a:p>
        </p:txBody>
      </p:sp>
    </p:spTree>
    <p:extLst>
      <p:ext uri="{BB962C8B-B14F-4D97-AF65-F5344CB8AC3E}">
        <p14:creationId xmlns:p14="http://schemas.microsoft.com/office/powerpoint/2010/main" val="205441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необхідно на </a:t>
            </a:r>
            <a:r>
              <a:rPr lang="uk-UA" dirty="0" err="1" smtClean="0"/>
              <a:t>передзахист</a:t>
            </a:r>
            <a:r>
              <a:rPr lang="uk-UA" dirty="0" smtClean="0"/>
              <a:t>?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917987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 </a:t>
            </a:r>
            <a:r>
              <a:rPr lang="uk-UA" dirty="0" err="1" smtClean="0"/>
              <a:t>передзахист</a:t>
            </a:r>
            <a:r>
              <a:rPr lang="uk-UA" dirty="0" smtClean="0"/>
              <a:t> необхідно:</a:t>
            </a:r>
          </a:p>
          <a:p>
            <a:pPr marL="342900" indent="-342900">
              <a:buAutoNum type="arabicPeriod"/>
            </a:pPr>
            <a:r>
              <a:rPr lang="uk-UA" b="1" dirty="0" smtClean="0"/>
              <a:t>Завершити написання роботи і мати готовий текст. </a:t>
            </a:r>
          </a:p>
          <a:p>
            <a:pPr lvl="1"/>
            <a:r>
              <a:rPr lang="uk-UA" dirty="0" smtClean="0"/>
              <a:t>Перш за все, робота віддається на перевірку науковому керівнику . Він виявляє недоліки , які усуваються студентом в найкоротші терміни і після цього диплом може бути рекомендований до захисту. На </a:t>
            </a:r>
            <a:r>
              <a:rPr lang="uk-UA" dirty="0" err="1" smtClean="0"/>
              <a:t>передзахисті</a:t>
            </a:r>
            <a:r>
              <a:rPr lang="uk-UA" dirty="0" smtClean="0"/>
              <a:t> диплом повинен бути представлений в роздрукованому вигляді, але п</a:t>
            </a:r>
            <a:r>
              <a:rPr lang="uk-UA" dirty="0" smtClean="0"/>
              <a:t>ри цьому роботу можна не зшивати, оскільки можуть виникнути зауваження, і потрібно буде внести коректування. </a:t>
            </a:r>
            <a:endParaRPr lang="uk-UA" dirty="0" smtClean="0"/>
          </a:p>
          <a:p>
            <a:pPr marL="342900" indent="-342900">
              <a:buAutoNum type="arabicPeriod"/>
            </a:pPr>
            <a:r>
              <a:rPr lang="uk-UA" b="1" dirty="0" smtClean="0"/>
              <a:t>Мати підготовлену презентацію та </a:t>
            </a:r>
            <a:r>
              <a:rPr lang="uk-UA" b="1" dirty="0" err="1" smtClean="0"/>
              <a:t>роздатковий</a:t>
            </a:r>
            <a:r>
              <a:rPr lang="uk-UA" b="1" dirty="0" smtClean="0"/>
              <a:t> матеріал.</a:t>
            </a:r>
          </a:p>
          <a:p>
            <a:pPr lvl="1"/>
            <a:r>
              <a:rPr lang="uk-UA" dirty="0" smtClean="0"/>
              <a:t>Необхідно підготувати те, що буде потрібно на захисті дипломної роботи . На </a:t>
            </a:r>
            <a:r>
              <a:rPr lang="uk-UA" dirty="0" err="1" smtClean="0"/>
              <a:t>передзахисті</a:t>
            </a:r>
            <a:r>
              <a:rPr lang="uk-UA" dirty="0" smtClean="0"/>
              <a:t> викладачі можуть дати рекомендації, якщо необхідно внести якісь зміни. Презентацію необхідно </a:t>
            </a:r>
            <a:r>
              <a:rPr lang="uk-UA" dirty="0" smtClean="0"/>
              <a:t>роздрукувати в кількох примірниках, щоб з нею змогли ознайомитися всі викладачі на </a:t>
            </a:r>
            <a:r>
              <a:rPr lang="uk-UA" dirty="0" err="1" smtClean="0"/>
              <a:t>передзахисті</a:t>
            </a:r>
            <a:r>
              <a:rPr lang="uk-UA" dirty="0" smtClean="0"/>
              <a:t>. </a:t>
            </a:r>
          </a:p>
          <a:p>
            <a:pPr marL="342900" indent="-342900">
              <a:buAutoNum type="arabicPeriod"/>
            </a:pPr>
            <a:r>
              <a:rPr lang="uk-UA" b="1" dirty="0" smtClean="0"/>
              <a:t>Мати підготовлений текст доповіді . </a:t>
            </a:r>
          </a:p>
          <a:p>
            <a:pPr lvl="1"/>
            <a:r>
              <a:rPr lang="uk-UA" dirty="0" smtClean="0"/>
              <a:t>Заздалегідь вже варто продумати , як саме проводити свій виступ, яким чином показувати ілюстративні матеріали.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669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Доповідь на </a:t>
            </a:r>
            <a:r>
              <a:rPr lang="uk-UA" dirty="0" err="1" smtClean="0"/>
              <a:t>передзахист</a:t>
            </a:r>
            <a:r>
              <a:rPr lang="uk-UA" dirty="0" err="1"/>
              <a:t>і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28800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До доповіді на попередньому захисті пред'являються ті ж вимоги, що і до офіційного виступу на захисті.</a:t>
            </a:r>
          </a:p>
          <a:p>
            <a:r>
              <a:rPr lang="uk-UA" dirty="0" smtClean="0"/>
              <a:t>Слід вивчити доповідь , щоб вимовляти його усно, а не читати, запинаючись . Доповідь на виступ повинен мати чітку структуру, оскільки думати буде ніколи. </a:t>
            </a:r>
            <a:r>
              <a:rPr lang="uk-UA" dirty="0" smtClean="0"/>
              <a:t>Традиційно кожному студенту відводиться не більше 10 хвилин, включаючи питання комісії. Таким чином, затягувати паузи і згадувати текст просто не буде часу . </a:t>
            </a:r>
          </a:p>
          <a:p>
            <a:endParaRPr lang="uk-UA" dirty="0" smtClean="0"/>
          </a:p>
          <a:p>
            <a:r>
              <a:rPr lang="uk-UA" dirty="0" smtClean="0"/>
              <a:t>Заздалегідь продумайте і підготуйтеся до можливих питань. Вони у комісії точно виникнуть, і ваше завдання - бути у всеозброєнні.</a:t>
            </a:r>
          </a:p>
          <a:p>
            <a:endParaRPr lang="uk-UA" dirty="0"/>
          </a:p>
          <a:p>
            <a:r>
              <a:rPr lang="uk-UA" dirty="0" smtClean="0"/>
              <a:t>Під час виступу слід приділити увагу найсильнішим сторонам своєї роботи. Особливу увагу слід звернути на те, наскільки поставлені цілі збіглися з отриманими результатами. Особливо буде цікавим останній розділ дипломної роботи - практична частина. Про це слід обов'язково сказати у виступі, виділивши головні результати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343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4119" y="1700808"/>
            <a:ext cx="8620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Не хвилюйтеся і не накручуйте себе.</a:t>
            </a:r>
          </a:p>
          <a:p>
            <a:endParaRPr lang="uk-UA" dirty="0" smtClean="0"/>
          </a:p>
          <a:p>
            <a:r>
              <a:rPr lang="uk-UA" dirty="0" smtClean="0"/>
              <a:t>Не лінуйтеся бути спостережливим. Зверніть свою увагу на те, як виступають інші студенти і як на це реагують викладачі. Можливо , ви винесете для себе щось важливе і зможете це використати під час захисту своєї  дипломної роботи.</a:t>
            </a:r>
          </a:p>
          <a:p>
            <a:endParaRPr lang="uk-UA" dirty="0" smtClean="0"/>
          </a:p>
          <a:p>
            <a:r>
              <a:rPr lang="uk-UA" dirty="0" err="1" smtClean="0"/>
              <a:t>Передзахист</a:t>
            </a:r>
            <a:r>
              <a:rPr lang="uk-UA" dirty="0" smtClean="0"/>
              <a:t> диплома особливо важливий для тих , хто боїться публічних виступів. Це непоганий шанс звикнути до аудиторії , потренуватися, адже це тренування проходить в умовах близьких до тих, що будуть відбуватися на самому захисті. Присутні на попередньому захисті викладачі будуть засідати і на самому захисті диплома .</a:t>
            </a:r>
          </a:p>
          <a:p>
            <a:endParaRPr lang="uk-UA" dirty="0" smtClean="0"/>
          </a:p>
          <a:p>
            <a:r>
              <a:rPr lang="uk-UA" dirty="0" smtClean="0"/>
              <a:t>Перед відповідальним днем постарайтеся добре виспатися. </a:t>
            </a:r>
          </a:p>
          <a:p>
            <a:r>
              <a:rPr lang="uk-UA" dirty="0" smtClean="0"/>
              <a:t>Одяг краще підготувати теж заздалегідь , ідеальним буде стриманий діловий стиль . І не забудьте взяти з собою позитивний настрій - усмішка завжди має співрозмовників .</a:t>
            </a:r>
            <a:endParaRPr lang="uk-UA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Загальні поради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568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Поради щодо оформлення </a:t>
            </a:r>
            <a:r>
              <a:rPr lang="uk-UA" dirty="0" err="1" smtClean="0"/>
              <a:t>перезентації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uk-UA" dirty="0" smtClean="0"/>
              <a:t>Презентація на попередній захист диплома має містити до 10 слайдів із розрахунку виступу до 7-8 хвилин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353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Блок офіційної інформації про диплом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- формулювання теми; </a:t>
            </a:r>
          </a:p>
          <a:p>
            <a:r>
              <a:rPr lang="uk-UA" dirty="0" smtClean="0"/>
              <a:t>- прізвище доповідача;</a:t>
            </a:r>
          </a:p>
          <a:p>
            <a:r>
              <a:rPr lang="uk-UA" dirty="0" smtClean="0"/>
              <a:t>- вчене звання, посада, ПІП керівника.</a:t>
            </a:r>
            <a:endParaRPr lang="uk-UA" dirty="0"/>
          </a:p>
          <a:p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94" y="1916832"/>
            <a:ext cx="6129110" cy="439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22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 роботи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- звіт з переддипломної практики</a:t>
            </a:r>
          </a:p>
          <a:p>
            <a:r>
              <a:rPr lang="uk-UA" dirty="0"/>
              <a:t>- етапи проведеного дослідження</a:t>
            </a:r>
          </a:p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33569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Коротко навести план виконання роботи із </a:t>
            </a:r>
            <a:r>
              <a:rPr lang="uk-UA" dirty="0" err="1" smtClean="0"/>
              <a:t>обов</a:t>
            </a:r>
            <a:r>
              <a:rPr lang="en-US" dirty="0" smtClean="0"/>
              <a:t>’</a:t>
            </a:r>
            <a:r>
              <a:rPr lang="uk-UA" dirty="0" err="1" smtClean="0"/>
              <a:t>язковим</a:t>
            </a:r>
            <a:r>
              <a:rPr lang="uk-UA" dirty="0" smtClean="0"/>
              <a:t> зазначенням звіту із переддипломної практики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58431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Загальна інформація про роботу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- </a:t>
            </a:r>
            <a:r>
              <a:rPr lang="uk-UA" dirty="0"/>
              <a:t>актуальність</a:t>
            </a:r>
          </a:p>
          <a:p>
            <a:r>
              <a:rPr lang="uk-UA" dirty="0"/>
              <a:t>- новизна </a:t>
            </a:r>
          </a:p>
          <a:p>
            <a:r>
              <a:rPr lang="uk-UA" dirty="0"/>
              <a:t>- перспективність</a:t>
            </a:r>
          </a:p>
          <a:p>
            <a:endParaRPr lang="uk-UA" dirty="0" smtClean="0"/>
          </a:p>
          <a:p>
            <a:r>
              <a:rPr lang="uk-UA" dirty="0" smtClean="0"/>
              <a:t>- мета;</a:t>
            </a:r>
          </a:p>
          <a:p>
            <a:r>
              <a:rPr lang="uk-UA" dirty="0"/>
              <a:t>-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і предмет дослідження;</a:t>
            </a:r>
          </a:p>
          <a:p>
            <a:r>
              <a:rPr lang="uk-UA" dirty="0" smtClean="0"/>
              <a:t>- задачі, що необхідно було вирішити в роботі;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6079820" cy="434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305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200</TotalTime>
  <Words>838</Words>
  <Application>Microsoft Office PowerPoint</Application>
  <PresentationFormat>Экран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Модульная</vt:lpstr>
      <vt:lpstr>Передзахист дипломної роботи</vt:lpstr>
      <vt:lpstr>Навіщо потрібен передзахист?</vt:lpstr>
      <vt:lpstr>Що необхідно на передзахист?</vt:lpstr>
      <vt:lpstr>Доповідь на передзахисті</vt:lpstr>
      <vt:lpstr>Загальні поради</vt:lpstr>
      <vt:lpstr>Поради щодо оформлення перезентації </vt:lpstr>
      <vt:lpstr>Блок офіційної інформації про диплом</vt:lpstr>
      <vt:lpstr>План роботи</vt:lpstr>
      <vt:lpstr>Загальна інформація про роботу</vt:lpstr>
      <vt:lpstr>Основна частина</vt:lpstr>
      <vt:lpstr>Основна частина</vt:lpstr>
      <vt:lpstr>Основна частина</vt:lpstr>
      <vt:lpstr>Публікації, акти впровадження, тощо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Перед</dc:title>
  <dc:creator>asnarta</dc:creator>
  <cp:lastModifiedBy>asnarta</cp:lastModifiedBy>
  <cp:revision>16</cp:revision>
  <dcterms:created xsi:type="dcterms:W3CDTF">2013-11-28T20:06:20Z</dcterms:created>
  <dcterms:modified xsi:type="dcterms:W3CDTF">2013-11-28T23:26:55Z</dcterms:modified>
</cp:coreProperties>
</file>