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C80"/>
    <a:srgbClr val="EEEEEE"/>
    <a:srgbClr val="9D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3F88B-5501-48AD-AEB3-3D6EE58EF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75603-7665-47AF-94A2-36BBE6392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2FA59-A80D-4544-821B-59A57991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39966-AD71-4A35-BEE0-EBB2340B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CD3AD-3073-43B2-A362-E1C382A6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6255C-9E18-4464-9CA6-1D0E9680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FB9E38-C07B-4D3F-8452-28085911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FDAC4-7846-4C57-88C7-6D0F8B2B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1710D-7CD6-4B28-9E11-6DF72297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F31B7-BD09-4A2B-BF35-575206FD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33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805AC8-8EAC-48BA-8775-7179C0234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601084-4AAA-4A16-8E5E-1AB30846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B2E95-09BA-4B91-864D-3BB5D64E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BD5104-9387-4FE5-806F-E1A6F6E7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73E80-4E5B-4FDF-98AE-299ABCB1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5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D3EB0-F6D5-40D2-B9B0-AE10B4FD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D87B9-AD8E-4A4A-A94F-81B0AF19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D7DD3-7CF7-41C9-A5B8-3CBFE992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FF1AE2-7798-4335-A277-DB1D19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4CEED-95D4-48D3-8192-131B5BDB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79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0F9D-630E-4AC9-9A4C-D4A5DFB8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A19A8C-3DBF-4B2F-AB11-96107609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766AF-3EFD-4A4E-AF7A-301E3528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3B487-1F4C-4C39-9E98-47875FEA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5C532-ADB4-4460-BC04-5EBFB05F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9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1A9B-8374-4C32-A007-86AE9ACE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3EB8C-4240-446E-B613-CB674036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EB81B-BFD6-4416-90E6-AC5FCA87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1EB0B1-CD07-4F9E-B5B0-4C750902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247B0-2FE5-404D-8748-95FD864C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9B2A2E-73F8-4A24-B54B-14BC246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8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7FC0D-30DC-4CC3-A59F-68D17DB4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219BD-C14F-4B4F-A650-55C4F8EC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E05414-EA7A-44B2-8B34-FEC5A4294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1A283D-08D3-4B36-8F5E-E4198E23E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76E222-81AA-43E2-BC61-5ADFE17C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39D3DB-26C9-4AFA-8DF7-EEA33FDC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0D38B6-40FA-454E-9227-1FFB7D97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912DB9-0DB3-41E2-AF27-C6F1C5C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32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D7AA2-8CFF-4478-814F-F6176616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0B960-B365-443D-9AC1-765D926C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75212A-AB86-4E97-9116-CE30417C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9EB656-D1A8-4580-8298-3B462E5F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8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386A7E-B3E6-43CF-88D5-E856EBF2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4FA442-6862-4D4F-8E01-2E8639E9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27AB13-810F-4D09-8099-E725FCED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5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C3F12-86E0-41B5-94BE-0CA2020F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13182-7A81-4585-9747-F68D46DD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48C41-B1E4-4D17-9C48-B09C1236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24CD4-29F2-4AC3-9B8D-4D24D78E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6886F3-6CE6-4236-8C29-C1CA27E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BA0992-2868-4C01-8746-A62089E6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74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E5D33-C332-41E5-8DF5-F153206B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7EE06B-4208-4381-92CF-F155F63C5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626F5-94FE-4916-B4B1-F2C3C7A7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1A40E1-81EF-4C8D-9516-72FFA307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27DA56-1376-487F-9E4E-1986912A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98054-BE4F-43E9-BD82-19960206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4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E89EDD-0E69-4D6E-8067-57549870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7EB561-8856-414D-B6B0-89EF972B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EC3E3-7FAB-4EB0-9587-4176AB49C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BC1F-DB38-4D8D-B14C-4DFEA56CB80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49111-0729-4E25-BF21-851AE79B1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FEE62-660D-4EF4-BE55-9527A312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9011-7068-4F9A-B048-695BBE1A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7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0048-90E3-472B-9109-660E76E40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46D07A-C7E6-4FD2-88D8-CEA24A18E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B56A57-9EA1-4199-B868-BDEA56E05DC5}"/>
              </a:ext>
            </a:extLst>
          </p:cNvPr>
          <p:cNvSpPr/>
          <p:nvPr/>
        </p:nvSpPr>
        <p:spPr>
          <a:xfrm>
            <a:off x="0" y="0"/>
            <a:ext cx="12192000" cy="9050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C31063-91E5-4A55-9F6E-CB896380C0C2}"/>
              </a:ext>
            </a:extLst>
          </p:cNvPr>
          <p:cNvSpPr/>
          <p:nvPr/>
        </p:nvSpPr>
        <p:spPr>
          <a:xfrm>
            <a:off x="0" y="6596743"/>
            <a:ext cx="12192000" cy="261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62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DE CARVALHO HONDA</dc:creator>
  <cp:lastModifiedBy>PEDRO DE CARVALHO HONDA</cp:lastModifiedBy>
  <cp:revision>2</cp:revision>
  <dcterms:created xsi:type="dcterms:W3CDTF">2024-10-01T22:29:49Z</dcterms:created>
  <dcterms:modified xsi:type="dcterms:W3CDTF">2024-10-01T22:31:27Z</dcterms:modified>
</cp:coreProperties>
</file>