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59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916" y="1362"/>
      </p:cViewPr>
      <p:guideLst>
        <p:guide orient="horz" pos="1814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91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6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70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45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38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00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56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31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93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1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CD562-2B6E-4ACE-A4C0-8B50CBE2AB36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02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kumimoji="1"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C454A42-759B-452D-9184-E0B98D936949}"/>
              </a:ext>
            </a:extLst>
          </p:cNvPr>
          <p:cNvSpPr/>
          <p:nvPr/>
        </p:nvSpPr>
        <p:spPr>
          <a:xfrm>
            <a:off x="0" y="0"/>
            <a:ext cx="5765345" cy="5765345"/>
          </a:xfrm>
          <a:custGeom>
            <a:avLst/>
            <a:gdLst>
              <a:gd name="connsiteX0" fmla="*/ 2358267 w 4716534"/>
              <a:gd name="connsiteY0" fmla="*/ 290225 h 4716534"/>
              <a:gd name="connsiteX1" fmla="*/ 2146823 w 4716534"/>
              <a:gd name="connsiteY1" fmla="*/ 300902 h 4716534"/>
              <a:gd name="connsiteX2" fmla="*/ 290225 w 4716534"/>
              <a:gd name="connsiteY2" fmla="*/ 2358268 h 4716534"/>
              <a:gd name="connsiteX3" fmla="*/ 2146823 w 4716534"/>
              <a:gd name="connsiteY3" fmla="*/ 4415634 h 4716534"/>
              <a:gd name="connsiteX4" fmla="*/ 2358267 w 4716534"/>
              <a:gd name="connsiteY4" fmla="*/ 4426311 h 4716534"/>
              <a:gd name="connsiteX5" fmla="*/ 2358267 w 4716534"/>
              <a:gd name="connsiteY5" fmla="*/ 2380052 h 4716534"/>
              <a:gd name="connsiteX6" fmla="*/ 2358267 w 4716534"/>
              <a:gd name="connsiteY6" fmla="*/ 0 h 4716534"/>
              <a:gd name="connsiteX7" fmla="*/ 4716534 w 4716534"/>
              <a:gd name="connsiteY7" fmla="*/ 2358267 h 4716534"/>
              <a:gd name="connsiteX8" fmla="*/ 2358267 w 4716534"/>
              <a:gd name="connsiteY8" fmla="*/ 4716534 h 4716534"/>
              <a:gd name="connsiteX9" fmla="*/ 0 w 4716534"/>
              <a:gd name="connsiteY9" fmla="*/ 2358267 h 4716534"/>
              <a:gd name="connsiteX10" fmla="*/ 2358267 w 4716534"/>
              <a:gd name="connsiteY10" fmla="*/ 0 h 471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6534" h="4716534">
                <a:moveTo>
                  <a:pt x="2358267" y="290225"/>
                </a:moveTo>
                <a:lnTo>
                  <a:pt x="2146823" y="300902"/>
                </a:lnTo>
                <a:cubicBezTo>
                  <a:pt x="1103999" y="406807"/>
                  <a:pt x="290225" y="1287504"/>
                  <a:pt x="290225" y="2358268"/>
                </a:cubicBezTo>
                <a:cubicBezTo>
                  <a:pt x="290225" y="3429033"/>
                  <a:pt x="1103999" y="4309730"/>
                  <a:pt x="2146823" y="4415634"/>
                </a:cubicBezTo>
                <a:lnTo>
                  <a:pt x="2358267" y="4426311"/>
                </a:lnTo>
                <a:lnTo>
                  <a:pt x="2358267" y="2380052"/>
                </a:lnTo>
                <a:close/>
                <a:moveTo>
                  <a:pt x="2358267" y="0"/>
                </a:moveTo>
                <a:cubicBezTo>
                  <a:pt x="3660702" y="0"/>
                  <a:pt x="4716534" y="1055832"/>
                  <a:pt x="4716534" y="2358267"/>
                </a:cubicBezTo>
                <a:cubicBezTo>
                  <a:pt x="4716534" y="3660702"/>
                  <a:pt x="3660702" y="4716534"/>
                  <a:pt x="2358267" y="4716534"/>
                </a:cubicBezTo>
                <a:cubicBezTo>
                  <a:pt x="1055832" y="4716534"/>
                  <a:pt x="0" y="3660702"/>
                  <a:pt x="0" y="2358267"/>
                </a:cubicBezTo>
                <a:cubicBezTo>
                  <a:pt x="0" y="1055832"/>
                  <a:pt x="1055832" y="0"/>
                  <a:pt x="235826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514"/>
          </a:p>
        </p:txBody>
      </p:sp>
    </p:spTree>
    <p:extLst>
      <p:ext uri="{BB962C8B-B14F-4D97-AF65-F5344CB8AC3E}">
        <p14:creationId xmlns:p14="http://schemas.microsoft.com/office/powerpoint/2010/main" val="268873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Honda Tetsuo</dc:creator>
  <cp:lastModifiedBy>Honda Tetsuo</cp:lastModifiedBy>
  <cp:revision>3</cp:revision>
  <dcterms:created xsi:type="dcterms:W3CDTF">2021-06-27T12:20:24Z</dcterms:created>
  <dcterms:modified xsi:type="dcterms:W3CDTF">2021-06-27T12:52:13Z</dcterms:modified>
</cp:coreProperties>
</file>