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575945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4" userDrawn="1">
          <p15:clr>
            <a:srgbClr val="A4A3A4"/>
          </p15:clr>
        </p15:guide>
        <p15:guide id="2" pos="1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 showGuides="1">
      <p:cViewPr varScale="1">
        <p:scale>
          <a:sx n="135" d="100"/>
          <a:sy n="135" d="100"/>
        </p:scale>
        <p:origin x="1668" y="-216"/>
      </p:cViewPr>
      <p:guideLst>
        <p:guide orient="horz" pos="1814"/>
        <p:guide pos="18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942577"/>
            <a:ext cx="4895533" cy="2005142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3025045"/>
            <a:ext cx="4319588" cy="1390533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D562-2B6E-4ACE-A4C0-8B50CBE2AB36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4F15-7753-47F5-9BF1-D82F9DF6F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91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D562-2B6E-4ACE-A4C0-8B50CBE2AB36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4F15-7753-47F5-9BF1-D82F9DF6F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63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306637"/>
            <a:ext cx="1241881" cy="488086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306637"/>
            <a:ext cx="3653651" cy="488086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D562-2B6E-4ACE-A4C0-8B50CBE2AB36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4F15-7753-47F5-9BF1-D82F9DF6F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70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D562-2B6E-4ACE-A4C0-8B50CBE2AB36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4F15-7753-47F5-9BF1-D82F9DF6F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45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435864"/>
            <a:ext cx="4967526" cy="2395771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3854300"/>
            <a:ext cx="4967526" cy="1259879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D562-2B6E-4ACE-A4C0-8B50CBE2AB36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4F15-7753-47F5-9BF1-D82F9DF6F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38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533187"/>
            <a:ext cx="2447766" cy="365431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533187"/>
            <a:ext cx="2447766" cy="365431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D562-2B6E-4ACE-A4C0-8B50CBE2AB36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4F15-7753-47F5-9BF1-D82F9DF6F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00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06639"/>
            <a:ext cx="4967526" cy="111322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411865"/>
            <a:ext cx="2436517" cy="69193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103799"/>
            <a:ext cx="2436517" cy="30943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411865"/>
            <a:ext cx="2448516" cy="69193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103799"/>
            <a:ext cx="2448516" cy="30943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D562-2B6E-4ACE-A4C0-8B50CBE2AB36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4F15-7753-47F5-9BF1-D82F9DF6F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56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D562-2B6E-4ACE-A4C0-8B50CBE2AB36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4F15-7753-47F5-9BF1-D82F9DF6F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31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D562-2B6E-4ACE-A4C0-8B50CBE2AB36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4F15-7753-47F5-9BF1-D82F9DF6F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83963"/>
            <a:ext cx="1857573" cy="1343872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829256"/>
            <a:ext cx="2915722" cy="4092942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727835"/>
            <a:ext cx="1857573" cy="320102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D562-2B6E-4ACE-A4C0-8B50CBE2AB36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4F15-7753-47F5-9BF1-D82F9DF6F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93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83963"/>
            <a:ext cx="1857573" cy="1343872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829256"/>
            <a:ext cx="2915722" cy="4092942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727835"/>
            <a:ext cx="1857573" cy="320102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D562-2B6E-4ACE-A4C0-8B50CBE2AB36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4F15-7753-47F5-9BF1-D82F9DF6F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1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306639"/>
            <a:ext cx="4967526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533187"/>
            <a:ext cx="4967526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5338158"/>
            <a:ext cx="129587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CD562-2B6E-4ACE-A4C0-8B50CBE2AB36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5338158"/>
            <a:ext cx="1943814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5338158"/>
            <a:ext cx="129587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44F15-7753-47F5-9BF1-D82F9DF6F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02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kumimoji="1"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0C454A42-759B-452D-9184-E0B98D936949}"/>
              </a:ext>
            </a:extLst>
          </p:cNvPr>
          <p:cNvSpPr/>
          <p:nvPr/>
        </p:nvSpPr>
        <p:spPr>
          <a:xfrm>
            <a:off x="0" y="0"/>
            <a:ext cx="5765345" cy="5765345"/>
          </a:xfrm>
          <a:custGeom>
            <a:avLst/>
            <a:gdLst>
              <a:gd name="connsiteX0" fmla="*/ 2358267 w 4716534"/>
              <a:gd name="connsiteY0" fmla="*/ 290225 h 4716534"/>
              <a:gd name="connsiteX1" fmla="*/ 2146823 w 4716534"/>
              <a:gd name="connsiteY1" fmla="*/ 300902 h 4716534"/>
              <a:gd name="connsiteX2" fmla="*/ 290225 w 4716534"/>
              <a:gd name="connsiteY2" fmla="*/ 2358268 h 4716534"/>
              <a:gd name="connsiteX3" fmla="*/ 2146823 w 4716534"/>
              <a:gd name="connsiteY3" fmla="*/ 4415634 h 4716534"/>
              <a:gd name="connsiteX4" fmla="*/ 2358267 w 4716534"/>
              <a:gd name="connsiteY4" fmla="*/ 4426311 h 4716534"/>
              <a:gd name="connsiteX5" fmla="*/ 2358267 w 4716534"/>
              <a:gd name="connsiteY5" fmla="*/ 2380052 h 4716534"/>
              <a:gd name="connsiteX6" fmla="*/ 2358267 w 4716534"/>
              <a:gd name="connsiteY6" fmla="*/ 0 h 4716534"/>
              <a:gd name="connsiteX7" fmla="*/ 4716534 w 4716534"/>
              <a:gd name="connsiteY7" fmla="*/ 2358267 h 4716534"/>
              <a:gd name="connsiteX8" fmla="*/ 2358267 w 4716534"/>
              <a:gd name="connsiteY8" fmla="*/ 4716534 h 4716534"/>
              <a:gd name="connsiteX9" fmla="*/ 0 w 4716534"/>
              <a:gd name="connsiteY9" fmla="*/ 2358267 h 4716534"/>
              <a:gd name="connsiteX10" fmla="*/ 2358267 w 4716534"/>
              <a:gd name="connsiteY10" fmla="*/ 0 h 4716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16534" h="4716534">
                <a:moveTo>
                  <a:pt x="2358267" y="290225"/>
                </a:moveTo>
                <a:lnTo>
                  <a:pt x="2146823" y="300902"/>
                </a:lnTo>
                <a:cubicBezTo>
                  <a:pt x="1103999" y="406807"/>
                  <a:pt x="290225" y="1287504"/>
                  <a:pt x="290225" y="2358268"/>
                </a:cubicBezTo>
                <a:cubicBezTo>
                  <a:pt x="290225" y="3429033"/>
                  <a:pt x="1103999" y="4309730"/>
                  <a:pt x="2146823" y="4415634"/>
                </a:cubicBezTo>
                <a:lnTo>
                  <a:pt x="2358267" y="4426311"/>
                </a:lnTo>
                <a:lnTo>
                  <a:pt x="2358267" y="2380052"/>
                </a:lnTo>
                <a:close/>
                <a:moveTo>
                  <a:pt x="2358267" y="0"/>
                </a:moveTo>
                <a:cubicBezTo>
                  <a:pt x="3660702" y="0"/>
                  <a:pt x="4716534" y="1055832"/>
                  <a:pt x="4716534" y="2358267"/>
                </a:cubicBezTo>
                <a:cubicBezTo>
                  <a:pt x="4716534" y="3660702"/>
                  <a:pt x="3660702" y="4716534"/>
                  <a:pt x="2358267" y="4716534"/>
                </a:cubicBezTo>
                <a:cubicBezTo>
                  <a:pt x="1055832" y="4716534"/>
                  <a:pt x="0" y="3660702"/>
                  <a:pt x="0" y="2358267"/>
                </a:cubicBezTo>
                <a:cubicBezTo>
                  <a:pt x="0" y="1055832"/>
                  <a:pt x="1055832" y="0"/>
                  <a:pt x="235826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514"/>
          </a:p>
        </p:txBody>
      </p:sp>
    </p:spTree>
    <p:extLst>
      <p:ext uri="{BB962C8B-B14F-4D97-AF65-F5344CB8AC3E}">
        <p14:creationId xmlns:p14="http://schemas.microsoft.com/office/powerpoint/2010/main" val="268873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A5D24C4-F0C0-41BA-A3D2-7AF1638E222C}"/>
              </a:ext>
            </a:extLst>
          </p:cNvPr>
          <p:cNvCxnSpPr/>
          <p:nvPr/>
        </p:nvCxnSpPr>
        <p:spPr>
          <a:xfrm>
            <a:off x="5585637" y="1084521"/>
            <a:ext cx="0" cy="1431851"/>
          </a:xfrm>
          <a:prstGeom prst="line">
            <a:avLst/>
          </a:prstGeom>
          <a:ln w="355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FA936E7-ABB1-440E-B28E-B74E267B3430}"/>
              </a:ext>
            </a:extLst>
          </p:cNvPr>
          <p:cNvCxnSpPr>
            <a:cxnSpLocks/>
          </p:cNvCxnSpPr>
          <p:nvPr/>
        </p:nvCxnSpPr>
        <p:spPr>
          <a:xfrm>
            <a:off x="4330995" y="2346251"/>
            <a:ext cx="1428455" cy="0"/>
          </a:xfrm>
          <a:prstGeom prst="line">
            <a:avLst/>
          </a:prstGeom>
          <a:ln w="355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弧 11">
            <a:extLst>
              <a:ext uri="{FF2B5EF4-FFF2-40B4-BE49-F238E27FC236}">
                <a16:creationId xmlns:a16="http://schemas.microsoft.com/office/drawing/2014/main" id="{C45DB9F5-2C65-4A92-8C09-E2EDB786662B}"/>
              </a:ext>
            </a:extLst>
          </p:cNvPr>
          <p:cNvSpPr/>
          <p:nvPr/>
        </p:nvSpPr>
        <p:spPr>
          <a:xfrm>
            <a:off x="85726" y="531627"/>
            <a:ext cx="5581649" cy="5478647"/>
          </a:xfrm>
          <a:prstGeom prst="arc">
            <a:avLst>
              <a:gd name="adj1" fmla="val 11759272"/>
              <a:gd name="adj2" fmla="val 20511602"/>
            </a:avLst>
          </a:prstGeom>
          <a:ln w="355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5F68EAF-9CA6-42AA-84EF-5014127F7482}"/>
              </a:ext>
            </a:extLst>
          </p:cNvPr>
          <p:cNvSpPr txBox="1"/>
          <p:nvPr/>
        </p:nvSpPr>
        <p:spPr>
          <a:xfrm>
            <a:off x="789557" y="1782150"/>
            <a:ext cx="470400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0000" dirty="0"/>
              <a:t>30</a:t>
            </a:r>
            <a:endParaRPr kumimoji="1" lang="ja-JP" altLang="en-US" sz="30000" dirty="0"/>
          </a:p>
        </p:txBody>
      </p:sp>
    </p:spTree>
    <p:extLst>
      <p:ext uri="{BB962C8B-B14F-4D97-AF65-F5344CB8AC3E}">
        <p14:creationId xmlns:p14="http://schemas.microsoft.com/office/powerpoint/2010/main" val="313265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917D4D1-7FA2-4598-911F-775AB873A9D2}"/>
              </a:ext>
            </a:extLst>
          </p:cNvPr>
          <p:cNvGrpSpPr/>
          <p:nvPr/>
        </p:nvGrpSpPr>
        <p:grpSpPr>
          <a:xfrm flipH="1">
            <a:off x="85726" y="531627"/>
            <a:ext cx="5673724" cy="5478647"/>
            <a:chOff x="85726" y="531627"/>
            <a:chExt cx="5673724" cy="5478647"/>
          </a:xfrm>
        </p:grpSpPr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1A5D24C4-F0C0-41BA-A3D2-7AF1638E222C}"/>
                </a:ext>
              </a:extLst>
            </p:cNvPr>
            <p:cNvCxnSpPr/>
            <p:nvPr/>
          </p:nvCxnSpPr>
          <p:spPr>
            <a:xfrm>
              <a:off x="5585637" y="1084521"/>
              <a:ext cx="0" cy="1431851"/>
            </a:xfrm>
            <a:prstGeom prst="line">
              <a:avLst/>
            </a:prstGeom>
            <a:ln w="355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0FA936E7-ABB1-440E-B28E-B74E267B3430}"/>
                </a:ext>
              </a:extLst>
            </p:cNvPr>
            <p:cNvCxnSpPr>
              <a:cxnSpLocks/>
            </p:cNvCxnSpPr>
            <p:nvPr/>
          </p:nvCxnSpPr>
          <p:spPr>
            <a:xfrm>
              <a:off x="4330995" y="2346251"/>
              <a:ext cx="1428455" cy="0"/>
            </a:xfrm>
            <a:prstGeom prst="line">
              <a:avLst/>
            </a:prstGeom>
            <a:ln w="355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C45DB9F5-2C65-4A92-8C09-E2EDB786662B}"/>
                </a:ext>
              </a:extLst>
            </p:cNvPr>
            <p:cNvSpPr/>
            <p:nvPr/>
          </p:nvSpPr>
          <p:spPr>
            <a:xfrm>
              <a:off x="85726" y="531627"/>
              <a:ext cx="5581649" cy="5478647"/>
            </a:xfrm>
            <a:prstGeom prst="arc">
              <a:avLst>
                <a:gd name="adj1" fmla="val 11759272"/>
                <a:gd name="adj2" fmla="val 20511602"/>
              </a:avLst>
            </a:prstGeom>
            <a:ln w="355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5F68EAF-9CA6-42AA-84EF-5014127F7482}"/>
              </a:ext>
            </a:extLst>
          </p:cNvPr>
          <p:cNvSpPr txBox="1"/>
          <p:nvPr/>
        </p:nvSpPr>
        <p:spPr>
          <a:xfrm>
            <a:off x="789557" y="1782150"/>
            <a:ext cx="470400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0000" dirty="0"/>
              <a:t>30</a:t>
            </a:r>
            <a:endParaRPr kumimoji="1" lang="ja-JP" altLang="en-US" sz="30000" dirty="0"/>
          </a:p>
        </p:txBody>
      </p:sp>
    </p:spTree>
    <p:extLst>
      <p:ext uri="{BB962C8B-B14F-4D97-AF65-F5344CB8AC3E}">
        <p14:creationId xmlns:p14="http://schemas.microsoft.com/office/powerpoint/2010/main" val="220962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2</Words>
  <Application>Microsoft Office PowerPoint</Application>
  <PresentationFormat>ユーザー設定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Honda Tetsuo</dc:creator>
  <cp:lastModifiedBy>Honda Tetsuo</cp:lastModifiedBy>
  <cp:revision>5</cp:revision>
  <dcterms:created xsi:type="dcterms:W3CDTF">2021-06-27T12:20:24Z</dcterms:created>
  <dcterms:modified xsi:type="dcterms:W3CDTF">2021-06-29T22:26:56Z</dcterms:modified>
</cp:coreProperties>
</file>