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7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0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3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4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3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9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53EC-B272-4468-BB33-5ECDBCDD6952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64E5-2BC8-4CDB-BE28-9C166E10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0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키킹</a:t>
            </a:r>
            <a:r>
              <a:rPr lang="ko-KR" altLang="en-US" sz="1100" b="1"/>
              <a:t>ㅋㅋ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홍태준</a:t>
            </a:r>
            <a:r>
              <a:rPr lang="en-US" altLang="ko-KR"/>
              <a:t>, </a:t>
            </a:r>
            <a:r>
              <a:rPr lang="ko-KR" altLang="en-US"/>
              <a:t>허설</a:t>
            </a:r>
          </a:p>
        </p:txBody>
      </p:sp>
    </p:spTree>
    <p:extLst>
      <p:ext uri="{BB962C8B-B14F-4D97-AF65-F5344CB8AC3E}">
        <p14:creationId xmlns:p14="http://schemas.microsoft.com/office/powerpoint/2010/main" val="20415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 내용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뉴스에서 검색하고 싶은 키워드를 입력하면</a:t>
            </a:r>
            <a:r>
              <a:rPr lang="en-US" altLang="ko-KR"/>
              <a:t>, </a:t>
            </a:r>
            <a:r>
              <a:rPr lang="ko-KR" altLang="en-US"/>
              <a:t>검색 결과에서 가장 빈번하게 나타나는 단어를 시각적으로 보여줍니다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36" y="2860065"/>
            <a:ext cx="4666727" cy="34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6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시각적으로 표시된 단어들 중에서 보고싶은 단어를 클릭하면</a:t>
            </a:r>
            <a:r>
              <a:rPr lang="en-US" altLang="ko-KR"/>
              <a:t>, </a:t>
            </a:r>
            <a:r>
              <a:rPr lang="ko-KR" altLang="en-US"/>
              <a:t>그 단어가 포함되어있는 뉴스 기사들의 목록을 보여줍니다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905" y="2875958"/>
            <a:ext cx="3482190" cy="37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화면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4497186" cy="2984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20091" y="2862783"/>
            <a:ext cx="3416531" cy="315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키워드를 검색하세요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2351116" y="3469612"/>
            <a:ext cx="1629295" cy="2826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73" y="1456905"/>
            <a:ext cx="4666727" cy="3451835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5606796" y="2778408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0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66727" cy="345183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610196" y="3898668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0153" y="4628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화살표: 오른쪽 7"/>
          <p:cNvSpPr/>
          <p:nvPr/>
        </p:nvSpPr>
        <p:spPr>
          <a:xfrm>
            <a:off x="5504927" y="31742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9687" y="1271847"/>
            <a:ext cx="4314306" cy="4322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인천대학교의 정보대</a:t>
            </a:r>
            <a:r>
              <a:rPr lang="en-US" altLang="ko-KR">
                <a:solidFill>
                  <a:schemeClr val="tx1"/>
                </a:solidFill>
              </a:rPr>
              <a:t>... - </a:t>
            </a:r>
            <a:r>
              <a:rPr lang="ko-KR" altLang="en-US">
                <a:solidFill>
                  <a:schemeClr val="tx1"/>
                </a:solidFill>
              </a:rPr>
              <a:t>조선일보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인천대 정보대학생 김</a:t>
            </a:r>
            <a:r>
              <a:rPr lang="en-US" altLang="ko-KR">
                <a:solidFill>
                  <a:schemeClr val="tx1"/>
                </a:solidFill>
              </a:rPr>
              <a:t>OO</a:t>
            </a:r>
            <a:r>
              <a:rPr lang="ko-KR" altLang="en-US">
                <a:solidFill>
                  <a:schemeClr val="tx1"/>
                </a:solidFill>
              </a:rPr>
              <a:t>가 </a:t>
            </a:r>
            <a:r>
              <a:rPr lang="en-US" altLang="ko-KR">
                <a:solidFill>
                  <a:schemeClr val="tx1"/>
                </a:solidFill>
              </a:rPr>
              <a:t>... - YTN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인천대학교 </a:t>
            </a:r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년 연속 정보대학</a:t>
            </a:r>
            <a:r>
              <a:rPr lang="en-US" altLang="ko-KR">
                <a:solidFill>
                  <a:schemeClr val="tx1"/>
                </a:solidFill>
              </a:rPr>
              <a:t>... - KBS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/>
              <a:t>1</a:t>
            </a:r>
            <a:r>
              <a:rPr lang="ko-KR" altLang="en-US" sz="1800" b="1"/>
              <a:t>단계</a:t>
            </a:r>
            <a:endParaRPr lang="en-US" altLang="ko-KR" sz="1800" b="1"/>
          </a:p>
          <a:p>
            <a:pPr marL="0" indent="0">
              <a:buNone/>
            </a:pPr>
            <a:r>
              <a:rPr lang="en-US" altLang="ko-KR" sz="1800"/>
              <a:t> - </a:t>
            </a:r>
            <a:r>
              <a:rPr lang="ko-KR" altLang="en-US" sz="1800"/>
              <a:t>키워드를 입력하고 검색하면 뉴스 기사 가져오기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r>
              <a:rPr lang="en-US" altLang="ko-KR" sz="1800"/>
              <a:t> - </a:t>
            </a:r>
            <a:r>
              <a:rPr lang="ko-KR" altLang="en-US" sz="1800"/>
              <a:t>뉴스 기사는 </a:t>
            </a:r>
            <a:r>
              <a:rPr lang="en-US" altLang="ko-KR" sz="1800"/>
              <a:t>10</a:t>
            </a:r>
            <a:r>
              <a:rPr lang="ko-KR" altLang="en-US" sz="1800"/>
              <a:t>개 정도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 b="1"/>
              <a:t>2</a:t>
            </a:r>
            <a:r>
              <a:rPr lang="ko-KR" altLang="en-US" sz="1800" b="1"/>
              <a:t>단계</a:t>
            </a:r>
            <a:endParaRPr lang="en-US" altLang="ko-KR" sz="1800" b="1"/>
          </a:p>
          <a:p>
            <a:pPr marL="0" indent="0">
              <a:buNone/>
            </a:pPr>
            <a:r>
              <a:rPr lang="en-US" altLang="ko-KR" sz="1800"/>
              <a:t> - </a:t>
            </a:r>
            <a:r>
              <a:rPr lang="ko-KR" altLang="en-US" sz="1800"/>
              <a:t>가져온 뉴스 기사의 내용을 가지고 단어 통계 내기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 b="1"/>
              <a:t>3</a:t>
            </a:r>
            <a:r>
              <a:rPr lang="ko-KR" altLang="en-US" sz="1800" b="1"/>
              <a:t>단계</a:t>
            </a:r>
            <a:endParaRPr lang="en-US" altLang="ko-KR" sz="1800" b="1"/>
          </a:p>
          <a:p>
            <a:pPr marL="0" indent="0">
              <a:buNone/>
            </a:pPr>
            <a:r>
              <a:rPr lang="en-US" altLang="ko-KR" sz="1800"/>
              <a:t> - </a:t>
            </a:r>
            <a:r>
              <a:rPr lang="ko-KR" altLang="en-US" sz="1800"/>
              <a:t>단어 통계를 시각화해서 보여주기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 b="1"/>
              <a:t>4</a:t>
            </a:r>
            <a:r>
              <a:rPr lang="ko-KR" altLang="en-US" sz="1800" b="1"/>
              <a:t>단계</a:t>
            </a:r>
            <a:endParaRPr lang="en-US" altLang="ko-KR" sz="1800" b="1"/>
          </a:p>
          <a:p>
            <a:pPr marL="0" indent="0">
              <a:buNone/>
            </a:pPr>
            <a:r>
              <a:rPr lang="en-US" altLang="ko-KR" sz="1800"/>
              <a:t> - </a:t>
            </a:r>
            <a:r>
              <a:rPr lang="ko-KR" altLang="en-US" sz="1800"/>
              <a:t>단어를 클릭하면 관련된 기사를 보여주기</a:t>
            </a:r>
            <a:r>
              <a:rPr lang="en-US" altLang="ko-KR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73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108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키킹ㅋㅋ</vt:lpstr>
      <vt:lpstr>아이디어 내용 1</vt:lpstr>
      <vt:lpstr>아이디어 내용 2</vt:lpstr>
      <vt:lpstr>결과 화면</vt:lpstr>
      <vt:lpstr>결과 화면</vt:lpstr>
      <vt:lpstr>개발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키킹ㅋㅋ</dc:title>
  <dc:creator>홍태준</dc:creator>
  <cp:lastModifiedBy>홍태준</cp:lastModifiedBy>
  <cp:revision>3</cp:revision>
  <dcterms:created xsi:type="dcterms:W3CDTF">2017-04-27T07:57:55Z</dcterms:created>
  <dcterms:modified xsi:type="dcterms:W3CDTF">2017-04-27T08:19:15Z</dcterms:modified>
</cp:coreProperties>
</file>