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60" r:id="rId7"/>
    <p:sldId id="266" r:id="rId8"/>
    <p:sldId id="261" r:id="rId9"/>
    <p:sldId id="25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AF9D"/>
    <a:srgbClr val="49A7B7"/>
    <a:srgbClr val="3A3D3C"/>
    <a:srgbClr val="002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9202AB-B94D-40F5-BA5A-7E62B4BE4E23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8B513352-4DBB-4339-8D06-1DE8E56D1865}">
      <dgm:prSet phldrT="[Текст]"/>
      <dgm:spPr>
        <a:solidFill>
          <a:srgbClr val="002F33"/>
        </a:solidFill>
        <a:ln>
          <a:noFill/>
        </a:ln>
      </dgm:spPr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Модель объекта управления (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Matlab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6AB03B-2B0B-4879-8053-5731F48B9E05}" type="parTrans" cxnId="{BC63675D-4A6B-4480-9E96-55443C439224}">
      <dgm:prSet/>
      <dgm:spPr/>
      <dgm:t>
        <a:bodyPr/>
        <a:lstStyle/>
        <a:p>
          <a:endParaRPr lang="ru-RU"/>
        </a:p>
      </dgm:t>
    </dgm:pt>
    <dgm:pt modelId="{9105720B-57E3-44CE-8757-FE71DFE56917}" type="sibTrans" cxnId="{BC63675D-4A6B-4480-9E96-55443C439224}">
      <dgm:prSet/>
      <dgm:spPr/>
      <dgm:t>
        <a:bodyPr/>
        <a:lstStyle/>
        <a:p>
          <a:endParaRPr lang="ru-RU"/>
        </a:p>
      </dgm:t>
    </dgm:pt>
    <dgm:pt modelId="{B9DE4F45-42E4-4958-AE5C-2591471B6AD9}">
      <dgm:prSet phldrT="[Текст]"/>
      <dgm:spPr>
        <a:solidFill>
          <a:srgbClr val="002F33"/>
        </a:solidFill>
        <a:ln>
          <a:noFill/>
        </a:ln>
      </dgm:spPr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Пульт + Регулятор</a:t>
          </a:r>
        </a:p>
      </dgm:t>
    </dgm:pt>
    <dgm:pt modelId="{82B50D75-64A1-4CAF-8606-8D9ED49824E7}" type="parTrans" cxnId="{CC2E7E73-CD54-4129-9453-EEA04D01EDF6}">
      <dgm:prSet/>
      <dgm:spPr/>
      <dgm:t>
        <a:bodyPr/>
        <a:lstStyle/>
        <a:p>
          <a:endParaRPr lang="ru-RU"/>
        </a:p>
      </dgm:t>
    </dgm:pt>
    <dgm:pt modelId="{2DC377D4-CD00-43DE-9BE8-94152858CC84}" type="sibTrans" cxnId="{CC2E7E73-CD54-4129-9453-EEA04D01EDF6}">
      <dgm:prSet/>
      <dgm:spPr/>
      <dgm:t>
        <a:bodyPr/>
        <a:lstStyle/>
        <a:p>
          <a:endParaRPr lang="ru-RU"/>
        </a:p>
      </dgm:t>
    </dgm:pt>
    <dgm:pt modelId="{AE9AFAE2-9CA3-4BFD-8584-7B15B48790AB}" type="pres">
      <dgm:prSet presAssocID="{7F9202AB-B94D-40F5-BA5A-7E62B4BE4E23}" presName="compositeShape" presStyleCnt="0">
        <dgm:presLayoutVars>
          <dgm:chMax val="7"/>
          <dgm:dir/>
          <dgm:resizeHandles val="exact"/>
        </dgm:presLayoutVars>
      </dgm:prSet>
      <dgm:spPr/>
    </dgm:pt>
    <dgm:pt modelId="{6CE97F3D-9B33-4BAD-9D56-15576CD16649}" type="pres">
      <dgm:prSet presAssocID="{7F9202AB-B94D-40F5-BA5A-7E62B4BE4E23}" presName="wedge1" presStyleLbl="node1" presStyleIdx="0" presStyleCnt="2"/>
      <dgm:spPr/>
    </dgm:pt>
    <dgm:pt modelId="{8CACDBAD-303A-453A-B6AC-3D10EC6D390C}" type="pres">
      <dgm:prSet presAssocID="{7F9202AB-B94D-40F5-BA5A-7E62B4BE4E23}" presName="dummy1a" presStyleCnt="0"/>
      <dgm:spPr/>
    </dgm:pt>
    <dgm:pt modelId="{4720DBAC-CE3A-4989-A2B5-686433F8F59E}" type="pres">
      <dgm:prSet presAssocID="{7F9202AB-B94D-40F5-BA5A-7E62B4BE4E23}" presName="dummy1b" presStyleCnt="0"/>
      <dgm:spPr/>
    </dgm:pt>
    <dgm:pt modelId="{773880B5-92D2-4318-B5D7-93CB67A0782E}" type="pres">
      <dgm:prSet presAssocID="{7F9202AB-B94D-40F5-BA5A-7E62B4BE4E23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1259902-4486-48A9-B6F6-E4D1CB9E7C7D}" type="pres">
      <dgm:prSet presAssocID="{7F9202AB-B94D-40F5-BA5A-7E62B4BE4E23}" presName="wedge2" presStyleLbl="node1" presStyleIdx="1" presStyleCnt="2"/>
      <dgm:spPr/>
    </dgm:pt>
    <dgm:pt modelId="{63C0D0D4-37C6-4B91-B140-1C4780BCCC4E}" type="pres">
      <dgm:prSet presAssocID="{7F9202AB-B94D-40F5-BA5A-7E62B4BE4E23}" presName="dummy2a" presStyleCnt="0"/>
      <dgm:spPr/>
    </dgm:pt>
    <dgm:pt modelId="{186C6DDD-06E0-42CE-B52B-E155F8A39528}" type="pres">
      <dgm:prSet presAssocID="{7F9202AB-B94D-40F5-BA5A-7E62B4BE4E23}" presName="dummy2b" presStyleCnt="0"/>
      <dgm:spPr/>
    </dgm:pt>
    <dgm:pt modelId="{CBCA1161-79E6-4641-A4DF-1B4DA15573DE}" type="pres">
      <dgm:prSet presAssocID="{7F9202AB-B94D-40F5-BA5A-7E62B4BE4E23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0A30E5E5-80B3-4BCB-95AA-B1648EF89BEE}" type="pres">
      <dgm:prSet presAssocID="{9105720B-57E3-44CE-8757-FE71DFE56917}" presName="arrowWedge1" presStyleLbl="fgSibTrans2D1" presStyleIdx="0" presStyleCnt="2"/>
      <dgm:spPr>
        <a:solidFill>
          <a:srgbClr val="51AF9D"/>
        </a:solidFill>
        <a:ln>
          <a:noFill/>
        </a:ln>
      </dgm:spPr>
    </dgm:pt>
    <dgm:pt modelId="{22C769D8-0312-4DAC-864E-B38EC1C34572}" type="pres">
      <dgm:prSet presAssocID="{2DC377D4-CD00-43DE-9BE8-94152858CC84}" presName="arrowWedge2" presStyleLbl="fgSibTrans2D1" presStyleIdx="1" presStyleCnt="2"/>
      <dgm:spPr>
        <a:solidFill>
          <a:srgbClr val="51AF9D"/>
        </a:solidFill>
        <a:ln>
          <a:noFill/>
        </a:ln>
      </dgm:spPr>
    </dgm:pt>
  </dgm:ptLst>
  <dgm:cxnLst>
    <dgm:cxn modelId="{DD2B2637-C649-4B5F-B333-C7B4F53D9ED5}" type="presOf" srcId="{B9DE4F45-42E4-4958-AE5C-2591471B6AD9}" destId="{51259902-4486-48A9-B6F6-E4D1CB9E7C7D}" srcOrd="0" destOrd="0" presId="urn:microsoft.com/office/officeart/2005/8/layout/cycle8"/>
    <dgm:cxn modelId="{BC63675D-4A6B-4480-9E96-55443C439224}" srcId="{7F9202AB-B94D-40F5-BA5A-7E62B4BE4E23}" destId="{8B513352-4DBB-4339-8D06-1DE8E56D1865}" srcOrd="0" destOrd="0" parTransId="{846AB03B-2B0B-4879-8053-5731F48B9E05}" sibTransId="{9105720B-57E3-44CE-8757-FE71DFE56917}"/>
    <dgm:cxn modelId="{7A54D24F-9BDD-4E2E-B16F-7F4238A66BEB}" type="presOf" srcId="{7F9202AB-B94D-40F5-BA5A-7E62B4BE4E23}" destId="{AE9AFAE2-9CA3-4BFD-8584-7B15B48790AB}" srcOrd="0" destOrd="0" presId="urn:microsoft.com/office/officeart/2005/8/layout/cycle8"/>
    <dgm:cxn modelId="{CC2E7E73-CD54-4129-9453-EEA04D01EDF6}" srcId="{7F9202AB-B94D-40F5-BA5A-7E62B4BE4E23}" destId="{B9DE4F45-42E4-4958-AE5C-2591471B6AD9}" srcOrd="1" destOrd="0" parTransId="{82B50D75-64A1-4CAF-8606-8D9ED49824E7}" sibTransId="{2DC377D4-CD00-43DE-9BE8-94152858CC84}"/>
    <dgm:cxn modelId="{6E5FCF7F-F064-44CB-A74C-2D4C83C3D03A}" type="presOf" srcId="{8B513352-4DBB-4339-8D06-1DE8E56D1865}" destId="{6CE97F3D-9B33-4BAD-9D56-15576CD16649}" srcOrd="0" destOrd="0" presId="urn:microsoft.com/office/officeart/2005/8/layout/cycle8"/>
    <dgm:cxn modelId="{B134048E-7B10-4791-9852-5957AE97A4A7}" type="presOf" srcId="{8B513352-4DBB-4339-8D06-1DE8E56D1865}" destId="{773880B5-92D2-4318-B5D7-93CB67A0782E}" srcOrd="1" destOrd="0" presId="urn:microsoft.com/office/officeart/2005/8/layout/cycle8"/>
    <dgm:cxn modelId="{7918F1A4-DF1A-40B9-8877-96CA2349A37F}" type="presOf" srcId="{B9DE4F45-42E4-4958-AE5C-2591471B6AD9}" destId="{CBCA1161-79E6-4641-A4DF-1B4DA15573DE}" srcOrd="1" destOrd="0" presId="urn:microsoft.com/office/officeart/2005/8/layout/cycle8"/>
    <dgm:cxn modelId="{8B579435-C707-46E4-BDB6-B521434B50AA}" type="presParOf" srcId="{AE9AFAE2-9CA3-4BFD-8584-7B15B48790AB}" destId="{6CE97F3D-9B33-4BAD-9D56-15576CD16649}" srcOrd="0" destOrd="0" presId="urn:microsoft.com/office/officeart/2005/8/layout/cycle8"/>
    <dgm:cxn modelId="{7F43A2D2-35F3-4254-9077-F40601FF070B}" type="presParOf" srcId="{AE9AFAE2-9CA3-4BFD-8584-7B15B48790AB}" destId="{8CACDBAD-303A-453A-B6AC-3D10EC6D390C}" srcOrd="1" destOrd="0" presId="urn:microsoft.com/office/officeart/2005/8/layout/cycle8"/>
    <dgm:cxn modelId="{7B9BADE6-2837-424C-A053-0463743B20DC}" type="presParOf" srcId="{AE9AFAE2-9CA3-4BFD-8584-7B15B48790AB}" destId="{4720DBAC-CE3A-4989-A2B5-686433F8F59E}" srcOrd="2" destOrd="0" presId="urn:microsoft.com/office/officeart/2005/8/layout/cycle8"/>
    <dgm:cxn modelId="{17809EA0-65A1-42B8-ADB4-1B1400C79D2F}" type="presParOf" srcId="{AE9AFAE2-9CA3-4BFD-8584-7B15B48790AB}" destId="{773880B5-92D2-4318-B5D7-93CB67A0782E}" srcOrd="3" destOrd="0" presId="urn:microsoft.com/office/officeart/2005/8/layout/cycle8"/>
    <dgm:cxn modelId="{16C6A521-52A7-4360-AB84-5A2AA0A6B384}" type="presParOf" srcId="{AE9AFAE2-9CA3-4BFD-8584-7B15B48790AB}" destId="{51259902-4486-48A9-B6F6-E4D1CB9E7C7D}" srcOrd="4" destOrd="0" presId="urn:microsoft.com/office/officeart/2005/8/layout/cycle8"/>
    <dgm:cxn modelId="{9D28C651-D178-43E6-A73F-7CF7423B0028}" type="presParOf" srcId="{AE9AFAE2-9CA3-4BFD-8584-7B15B48790AB}" destId="{63C0D0D4-37C6-4B91-B140-1C4780BCCC4E}" srcOrd="5" destOrd="0" presId="urn:microsoft.com/office/officeart/2005/8/layout/cycle8"/>
    <dgm:cxn modelId="{4B4EF98E-73E0-4CF9-8A2F-1BB8A833FAA3}" type="presParOf" srcId="{AE9AFAE2-9CA3-4BFD-8584-7B15B48790AB}" destId="{186C6DDD-06E0-42CE-B52B-E155F8A39528}" srcOrd="6" destOrd="0" presId="urn:microsoft.com/office/officeart/2005/8/layout/cycle8"/>
    <dgm:cxn modelId="{7FEDF7D3-E732-4861-ABC5-A864E79C19EE}" type="presParOf" srcId="{AE9AFAE2-9CA3-4BFD-8584-7B15B48790AB}" destId="{CBCA1161-79E6-4641-A4DF-1B4DA15573DE}" srcOrd="7" destOrd="0" presId="urn:microsoft.com/office/officeart/2005/8/layout/cycle8"/>
    <dgm:cxn modelId="{C9D76461-3E25-408B-A803-85501E5C88BF}" type="presParOf" srcId="{AE9AFAE2-9CA3-4BFD-8584-7B15B48790AB}" destId="{0A30E5E5-80B3-4BCB-95AA-B1648EF89BEE}" srcOrd="8" destOrd="0" presId="urn:microsoft.com/office/officeart/2005/8/layout/cycle8"/>
    <dgm:cxn modelId="{9C7DEDA8-1A19-443C-9CAD-160FF5E08EEE}" type="presParOf" srcId="{AE9AFAE2-9CA3-4BFD-8584-7B15B48790AB}" destId="{22C769D8-0312-4DAC-864E-B38EC1C34572}" srcOrd="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97F3D-9B33-4BAD-9D56-15576CD16649}">
      <dsp:nvSpPr>
        <dsp:cNvPr id="0" name=""/>
        <dsp:cNvSpPr/>
      </dsp:nvSpPr>
      <dsp:spPr>
        <a:xfrm>
          <a:off x="911451" y="330107"/>
          <a:ext cx="3655123" cy="3655123"/>
        </a:xfrm>
        <a:prstGeom prst="pie">
          <a:avLst>
            <a:gd name="adj1" fmla="val 16200000"/>
            <a:gd name="adj2" fmla="val 5400000"/>
          </a:avLst>
        </a:prstGeom>
        <a:solidFill>
          <a:srgbClr val="002F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Модель объекта управления (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Matlab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08715" y="1287401"/>
        <a:ext cx="1305401" cy="1740535"/>
      </dsp:txXfrm>
    </dsp:sp>
    <dsp:sp modelId="{51259902-4486-48A9-B6F6-E4D1CB9E7C7D}">
      <dsp:nvSpPr>
        <dsp:cNvPr id="0" name=""/>
        <dsp:cNvSpPr/>
      </dsp:nvSpPr>
      <dsp:spPr>
        <a:xfrm>
          <a:off x="737397" y="330107"/>
          <a:ext cx="3655123" cy="3655123"/>
        </a:xfrm>
        <a:prstGeom prst="pie">
          <a:avLst>
            <a:gd name="adj1" fmla="val 5400000"/>
            <a:gd name="adj2" fmla="val 16200000"/>
          </a:avLst>
        </a:prstGeom>
        <a:solidFill>
          <a:srgbClr val="002F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Пульт + Регулятор</a:t>
          </a:r>
        </a:p>
      </dsp:txBody>
      <dsp:txXfrm>
        <a:off x="1089856" y="1287401"/>
        <a:ext cx="1305401" cy="1740535"/>
      </dsp:txXfrm>
    </dsp:sp>
    <dsp:sp modelId="{0A30E5E5-80B3-4BCB-95AA-B1648EF89BEE}">
      <dsp:nvSpPr>
        <dsp:cNvPr id="0" name=""/>
        <dsp:cNvSpPr/>
      </dsp:nvSpPr>
      <dsp:spPr>
        <a:xfrm>
          <a:off x="685181" y="103837"/>
          <a:ext cx="4107663" cy="4107663"/>
        </a:xfrm>
        <a:prstGeom prst="circularArrow">
          <a:avLst>
            <a:gd name="adj1" fmla="val 5085"/>
            <a:gd name="adj2" fmla="val 327528"/>
            <a:gd name="adj3" fmla="val 5072472"/>
            <a:gd name="adj4" fmla="val 16200000"/>
            <a:gd name="adj5" fmla="val 5932"/>
          </a:avLst>
        </a:prstGeom>
        <a:solidFill>
          <a:srgbClr val="51AF9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769D8-0312-4DAC-864E-B38EC1C34572}">
      <dsp:nvSpPr>
        <dsp:cNvPr id="0" name=""/>
        <dsp:cNvSpPr/>
      </dsp:nvSpPr>
      <dsp:spPr>
        <a:xfrm>
          <a:off x="511128" y="103837"/>
          <a:ext cx="4107663" cy="4107663"/>
        </a:xfrm>
        <a:prstGeom prst="circularArrow">
          <a:avLst>
            <a:gd name="adj1" fmla="val 5085"/>
            <a:gd name="adj2" fmla="val 327528"/>
            <a:gd name="adj3" fmla="val 15872472"/>
            <a:gd name="adj4" fmla="val 5400000"/>
            <a:gd name="adj5" fmla="val 5932"/>
          </a:avLst>
        </a:prstGeom>
        <a:solidFill>
          <a:srgbClr val="51AF9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873D8-72DF-4EF3-B429-B5F4D198D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A5CB04-A03A-4120-A5C9-51AAB181D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EEE22D-8844-426C-890E-ECE6E775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1369-22F0-426F-8425-D8722FB404E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B1AAFD-ACE4-494A-9C7E-8E0C36B4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79ED50-ACCC-4677-8898-89171ABD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1D65-2629-4364-9DAF-BA3B767DD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60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C720C-A454-4F8C-BC4C-1203993C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135B76-038F-425C-94C8-5B5D747C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323533-7A80-4891-84A0-FE0E3C1E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1369-22F0-426F-8425-D8722FB404E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8AB00F-259B-4BFA-85CF-D5BF9D5D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AC272B-F334-455D-9B06-724D1AA0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1D65-2629-4364-9DAF-BA3B767DD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2BBE5AD-5456-4DD2-9A91-D02D0B8E1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A0763B-4D8D-4355-A355-92CF22D31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D38D39-1E71-4351-B40A-FBD38535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1369-22F0-426F-8425-D8722FB404E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261A5E-D6F3-4A3E-BB92-AA523554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68B6A9-056A-4E78-8902-5E47F27D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1D65-2629-4364-9DAF-BA3B767DD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79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EB690-9B7E-4929-B959-31B1B545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22B72D-21F1-4274-A4D4-1CD05802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F212C7-4178-4444-8A4A-23CD058C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1369-22F0-426F-8425-D8722FB404E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D68C14-2744-4085-9207-C3F46F8B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AE1AC8-8C20-46E7-AAD5-DE4ACEE8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1D65-2629-4364-9DAF-BA3B767DD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7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6E5AC-DE0A-4DD5-9E61-D4C81CBA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ED21DF-C109-4BB0-B5FD-290268DC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593E09-B066-4040-934E-9482C223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1369-22F0-426F-8425-D8722FB404E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2E31A0-8A2F-4B01-A44D-7D260443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16B5D0-98E3-4D1C-B5DA-73BA0FB2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1D65-2629-4364-9DAF-BA3B767DD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78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ECB86-CAE1-42BC-80F5-DBCA8E57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7E3A0A-057F-4914-80D0-35C52912F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922BFB-1724-433A-B89A-F0858DE90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A5DF44-3F92-45AF-9111-BB606FF8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1369-22F0-426F-8425-D8722FB404E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4C5F87-EC04-482E-99A2-95E7669F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8B9DAC-3B67-4C63-A2C8-800E3470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1D65-2629-4364-9DAF-BA3B767DD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58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C9D5E-2F64-4FC8-AA98-5A386CDD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A3F610-554B-4275-942C-5222238DB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CAC330-1527-45AB-B33A-99E558E04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DDF1B4-D1AF-45FC-B40E-7809C4BE3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0C2583-AD5B-4EDB-A7C5-33E547E2C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963A25-D3D2-4AA4-8268-15480AE0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1369-22F0-426F-8425-D8722FB404E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ADBE02E-02D5-4733-9773-C547DE90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E28290-804E-48DF-BD59-478CED07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1D65-2629-4364-9DAF-BA3B767DD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78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567C1-8813-424E-B937-73850E53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744879-6E80-4BFA-8210-95BFD165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1369-22F0-426F-8425-D8722FB404E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689456-C909-40FB-A4E3-DAD36595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92A48D-5FC3-4C8C-B93B-5CAE6552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1D65-2629-4364-9DAF-BA3B767DD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56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2C040A-F357-4E52-AE16-B8147072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1369-22F0-426F-8425-D8722FB404E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163307-6C48-4782-B566-ABB80DCF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336813-A5B1-43E8-88F3-38F0A54C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1D65-2629-4364-9DAF-BA3B767DD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78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0F7AF-18D0-4580-9F65-D7F8F770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3A256-94D8-4671-906D-F6D4ED877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13ED35-1CC6-471B-B3C1-3A4BF68BC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21B599-545F-48F5-96B9-4159395E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1369-22F0-426F-8425-D8722FB404E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613E96-8304-4E52-A389-45FF007A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47618A-6F32-4472-B321-7E8120C2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1D65-2629-4364-9DAF-BA3B767DD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0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92456-1E10-45E1-B577-D85374A1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E7305E-732E-4B16-ACF8-A6B223C59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8D36A4-CA57-4871-856B-1E1FD0F7B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F2E406-901B-402A-9F71-BE2B1F63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1369-22F0-426F-8425-D8722FB404E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5140FF-AD2D-41E0-A19B-E1F33E24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D067F6-37AA-405B-ACDF-3C9FE57A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1D65-2629-4364-9DAF-BA3B767DD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9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86000" contras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360DD-A042-412C-94B6-38FB8182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5575CD-206F-4108-9481-19124E56F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BC9B4-9DED-470A-87EC-6B5033DA2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41369-22F0-426F-8425-D8722FB404E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863893-51E4-4F9D-9843-E2E4966E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ACD57D-30CA-45D5-8037-3084A42A7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F1D65-2629-4364-9DAF-BA3B767DD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6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E072B-3A34-4BEF-9751-27A794259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340" y="295564"/>
            <a:ext cx="11489436" cy="2950555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 «Программное обеспечение ПРТС»</a:t>
            </a:r>
            <a:b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51AF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интерфейс «Интерактивная карта»</a:t>
            </a:r>
            <a:br>
              <a:rPr lang="ru-RU" sz="3200" dirty="0">
                <a:solidFill>
                  <a:srgbClr val="51AF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51AF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br>
              <a:rPr lang="ru-RU" sz="3200" dirty="0">
                <a:solidFill>
                  <a:srgbClr val="51AF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51AF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управления математической моделью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D2276C-A0A8-45CD-97F9-247535B4F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7880" y="4137890"/>
            <a:ext cx="4770120" cy="1119909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Прокудин В.Д.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СМ11-41М</a:t>
            </a:r>
          </a:p>
        </p:txBody>
      </p:sp>
    </p:spTree>
    <p:extLst>
      <p:ext uri="{BB962C8B-B14F-4D97-AF65-F5344CB8AC3E}">
        <p14:creationId xmlns:p14="http://schemas.microsoft.com/office/powerpoint/2010/main" val="200352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5930AFD-DB71-49AD-A5DA-BA97DF65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51AF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Графическая часть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Обмен по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51AF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пульта: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управляющих воздействий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 информации о модели (текущие координаты)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 содержит модель управляемого объекта.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A6415-BEC8-4865-95FC-93F321FE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2" y="320007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175556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5930AFD-DB71-49AD-A5DA-BA97DF652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3721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Обмен по UDP с периодом в 10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мс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51AF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ru-RU" b="1" dirty="0">
                <a:solidFill>
                  <a:srgbClr val="51AF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 напряжение движителей по маршу и курсу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Вычисляем текущий угол, положение, скорость по маршу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51AF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Отрисовываем карту и маркеры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 текущий угол курса, положение и скорость по маршу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Вычисляем требуемые напряжения</a:t>
            </a: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A6415-BEC8-4865-95FC-93F321FE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2" y="320007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</a:p>
        </p:txBody>
      </p:sp>
      <p:graphicFrame>
        <p:nvGraphicFramePr>
          <p:cNvPr id="9" name="Объект 5">
            <a:extLst>
              <a:ext uri="{FF2B5EF4-FFF2-40B4-BE49-F238E27FC236}">
                <a16:creationId xmlns:a16="http://schemas.microsoft.com/office/drawing/2014/main" id="{C9716B6B-7C6C-4534-AF6A-C568735793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4803386"/>
              </p:ext>
            </p:extLst>
          </p:nvPr>
        </p:nvGraphicFramePr>
        <p:xfrm>
          <a:off x="6998861" y="1825625"/>
          <a:ext cx="53039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566F189-2EAB-4538-9814-D9D43010ABAB}"/>
              </a:ext>
            </a:extLst>
          </p:cNvPr>
          <p:cNvSpPr txBox="1"/>
          <p:nvPr/>
        </p:nvSpPr>
        <p:spPr>
          <a:xfrm>
            <a:off x="7093532" y="3816628"/>
            <a:ext cx="10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6751EC-743D-408A-A88F-A46789821D29}"/>
              </a:ext>
            </a:extLst>
          </p:cNvPr>
          <p:cNvSpPr txBox="1"/>
          <p:nvPr/>
        </p:nvSpPr>
        <p:spPr>
          <a:xfrm>
            <a:off x="11628582" y="3841552"/>
            <a:ext cx="100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0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5930AFD-DB71-49AD-A5DA-BA97DF65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A6415-BEC8-4865-95FC-93F321FE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2" y="320007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</a:t>
            </a:r>
          </a:p>
        </p:txBody>
      </p:sp>
      <p:pic>
        <p:nvPicPr>
          <p:cNvPr id="1026" name="Picture 2" descr="https://sun9-20.userapi.com/impg/9mzBEmUD-FWkAalGMmAFi3dLxxYNJ3i2H_Pg_Q/97E1ViIHKPg.jpg?size=1660x668&amp;quality=96&amp;sign=9ec382e5652460717572568e5208df28&amp;type=album">
            <a:extLst>
              <a:ext uri="{FF2B5EF4-FFF2-40B4-BE49-F238E27FC236}">
                <a16:creationId xmlns:a16="http://schemas.microsoft.com/office/drawing/2014/main" id="{68EC44E9-3E83-4D56-81F3-301F47A7A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1965"/>
            <a:ext cx="12192000" cy="490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39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5930AFD-DB71-49AD-A5DA-BA97DF652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4527" cy="4351338"/>
          </a:xfrm>
        </p:spPr>
        <p:txBody>
          <a:bodyPr>
            <a:normAutofit lnSpcReduction="10000"/>
          </a:bodyPr>
          <a:lstStyle/>
          <a:p>
            <a:r>
              <a:rPr lang="en-US" sz="3600" b="1" dirty="0" err="1">
                <a:solidFill>
                  <a:srgbClr val="51AF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mapmain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таймер, добавление новых меток, координация графической и программной частей</a:t>
            </a:r>
          </a:p>
          <a:p>
            <a:r>
              <a:rPr lang="en-US" sz="3600" b="1" dirty="0" err="1">
                <a:solidFill>
                  <a:srgbClr val="51AF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mapwidget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отрисовку карты и меток</a:t>
            </a:r>
          </a:p>
          <a:p>
            <a:r>
              <a:rPr lang="en-US" sz="3600" b="1" dirty="0" err="1">
                <a:solidFill>
                  <a:srgbClr val="51AF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su_rov</a:t>
            </a:r>
            <a:r>
              <a:rPr lang="en-US" sz="3600" b="1" dirty="0">
                <a:solidFill>
                  <a:srgbClr val="51AF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пересчет координат ПА, реализацию регулятора, управляет отправкой и получением данных</a:t>
            </a:r>
          </a:p>
          <a:p>
            <a:r>
              <a:rPr lang="en-US" sz="3600" b="1" dirty="0" err="1">
                <a:solidFill>
                  <a:srgbClr val="51AF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udpsender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 отправку и получение данных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A6415-BEC8-4865-95FC-93F321FE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2" y="320007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</a:t>
            </a:r>
          </a:p>
        </p:txBody>
      </p:sp>
      <p:pic>
        <p:nvPicPr>
          <p:cNvPr id="2050" name="Picture 2" descr="https://sun9-23.userapi.com/impg/gjFcnIugy6OgU-OVZrcIq7gy1mTRitkdJlaB4Q/ApKCLgABSmA.jpg?size=236x423&amp;quality=96&amp;sign=4c33e68484d31e46851d97d0f7b82d24&amp;type=album">
            <a:extLst>
              <a:ext uri="{FF2B5EF4-FFF2-40B4-BE49-F238E27FC236}">
                <a16:creationId xmlns:a16="http://schemas.microsoft.com/office/drawing/2014/main" id="{06D43710-5E27-473A-891E-F350D942D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144" y="1825625"/>
            <a:ext cx="22479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76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un9-31.userapi.com/impg/243-F-aRd1D1BN1w9uPuG1q7nOmWnWmGsDbvCg/TFAjXyc7cE4.jpg?size=923x789&amp;quality=96&amp;sign=3c9c0206d2910897a700205312fd805d&amp;type=album">
            <a:extLst>
              <a:ext uri="{FF2B5EF4-FFF2-40B4-BE49-F238E27FC236}">
                <a16:creationId xmlns:a16="http://schemas.microsoft.com/office/drawing/2014/main" id="{3BA08E3C-00AF-4477-8E6C-5089D03BE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8"/>
          <a:stretch/>
        </p:blipFill>
        <p:spPr bwMode="auto">
          <a:xfrm>
            <a:off x="109537" y="2386576"/>
            <a:ext cx="4608009" cy="379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90E60-EDAA-45ED-9CC1-3DFC9A50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</a:t>
            </a:r>
            <a:r>
              <a:rPr lang="ru-R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интефейс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13EAAB-00D0-4BC2-B09F-AF6DB1594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529" y="1412773"/>
            <a:ext cx="4608008" cy="47641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>
                <a:solidFill>
                  <a:srgbClr val="51AF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 карты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86FBA82-0B5E-4974-A3A4-8653771E4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1960" y="1412773"/>
            <a:ext cx="735004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>
                <a:solidFill>
                  <a:srgbClr val="51AF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Органы взаимодействия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объекта</a:t>
            </a:r>
          </a:p>
          <a:p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объекта</a:t>
            </a:r>
          </a:p>
          <a:p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D21AEC-FB0C-4F53-B31C-13DD8FEBC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876" y="2386576"/>
            <a:ext cx="2410161" cy="16766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45BDE9-C86D-4CBD-A4C6-6AAA2DA24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876" y="4616391"/>
            <a:ext cx="2437759" cy="15605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EF8A1E-F07B-4E0A-9781-5E9168230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7156" y="2386576"/>
            <a:ext cx="2410161" cy="167663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36D703D-7305-4809-AFFA-65ED735B3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5577" y="4616391"/>
            <a:ext cx="2333318" cy="1560572"/>
          </a:xfrm>
          <a:prstGeom prst="rect">
            <a:avLst/>
          </a:prstGeom>
        </p:spPr>
      </p:pic>
      <p:pic>
        <p:nvPicPr>
          <p:cNvPr id="4100" name="Picture 4" descr="https://sun9-30.userapi.com/impg/sEsWTMUPL9sFlFWh31xZJnFEOPaR4gpDKK-U0Q/HwbF0os3n_o.jpg?size=161x235&amp;quality=96&amp;sign=25cf7004eb29df1c9d971f61ef293518&amp;type=album">
            <a:extLst>
              <a:ext uri="{FF2B5EF4-FFF2-40B4-BE49-F238E27FC236}">
                <a16:creationId xmlns:a16="http://schemas.microsoft.com/office/drawing/2014/main" id="{8A62D732-F4EB-4685-9D81-586D8D499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74" y="2386576"/>
            <a:ext cx="1148673" cy="167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sun9-20.userapi.com/impg/pc-KB4AGeEMM4vvWTRYTJtbCoWhDf1ajRxoRlw/CAcmImxZE-Y.jpg?size=147x233&amp;quality=96&amp;sign=f428fd14adc642b98a1bf2ca98714b3f&amp;type=album">
            <a:extLst>
              <a:ext uri="{FF2B5EF4-FFF2-40B4-BE49-F238E27FC236}">
                <a16:creationId xmlns:a16="http://schemas.microsoft.com/office/drawing/2014/main" id="{6AA3F5BD-B594-4E46-94EA-4885852A5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74" y="4356277"/>
            <a:ext cx="1148673" cy="182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381F0B-A0EF-41AB-80D3-01116B2B8B4C}"/>
              </a:ext>
            </a:extLst>
          </p:cNvPr>
          <p:cNvSpPr/>
          <p:nvPr/>
        </p:nvSpPr>
        <p:spPr>
          <a:xfrm>
            <a:off x="9755756" y="1862676"/>
            <a:ext cx="2436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ПА</a:t>
            </a:r>
          </a:p>
        </p:txBody>
      </p:sp>
    </p:spTree>
    <p:extLst>
      <p:ext uri="{BB962C8B-B14F-4D97-AF65-F5344CB8AC3E}">
        <p14:creationId xmlns:p14="http://schemas.microsoft.com/office/powerpoint/2010/main" val="119772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5930AFD-DB71-49AD-A5DA-BA97DF652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789217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добавления и удаления маркеров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ПА путем изменения желаемого угла курса и скорости по маршу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A6415-BEC8-4865-95FC-93F321FE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2" y="320007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управления</a:t>
            </a:r>
          </a:p>
        </p:txBody>
      </p:sp>
      <p:pic>
        <p:nvPicPr>
          <p:cNvPr id="5122" name="Picture 2" descr="https://sun9-63.userapi.com/impg/E4MsZ-ZVnT0veoMbuuxOL-3gVeajnrOAtO9zuA/86iGlpvD-LU.jpg?size=1188x790&amp;quality=96&amp;sign=0dd1ddddfc605c37bb49d3a3cecadb28&amp;type=album">
            <a:extLst>
              <a:ext uri="{FF2B5EF4-FFF2-40B4-BE49-F238E27FC236}">
                <a16:creationId xmlns:a16="http://schemas.microsoft.com/office/drawing/2014/main" id="{10B34C11-5D86-4E32-966E-38B742DF7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90" y="1825625"/>
            <a:ext cx="6336146" cy="421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28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1B097-15B0-4C63-A35C-67CC24AD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Пути улучшения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ABCA6A-4427-4253-9E66-5817D2D0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51AF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интерфейс: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Масштабирование и перемещение карты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точек при помощи мыши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Больше информации об объекте/точке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настройки графических отображений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«Привязка к местности» - отображение течений, глубин, рельефа</a:t>
            </a:r>
          </a:p>
          <a:p>
            <a:pPr marL="0" indent="0">
              <a:buNone/>
            </a:pPr>
            <a:r>
              <a:rPr lang="ru-RU" sz="2400" b="1" dirty="0">
                <a:solidFill>
                  <a:srgbClr val="51AF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на основе заданной траектории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Учет взаимовлияния контуров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управления группой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151271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7D598-84CA-4805-B2C6-A3990765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4" y="2514600"/>
            <a:ext cx="5529072" cy="126092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889234-AF1A-4E9F-91B6-DE91DFE86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1000"/>
                    </a14:imgEffect>
                    <a14:imgEffect>
                      <a14:saturation sat="68000"/>
                    </a14:imgEffect>
                    <a14:imgEffect>
                      <a14:brightnessContrast bright="-64000" contrast="-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59" y="530012"/>
            <a:ext cx="1967667" cy="29649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27CB83-DE6D-4F72-9E39-44B942844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1000"/>
                    </a14:imgEffect>
                    <a14:imgEffect>
                      <a14:saturation sat="68000"/>
                    </a14:imgEffect>
                    <a14:imgEffect>
                      <a14:brightnessContrast bright="-64000" contrast="-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27492" y="1205225"/>
            <a:ext cx="1519571" cy="22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297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252</Words>
  <Application>Microsoft Office PowerPoint</Application>
  <PresentationFormat>Широкоэкранный</PresentationFormat>
  <Paragraphs>61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Тема Office</vt:lpstr>
      <vt:lpstr>Курс «Программное обеспечение ПРТС»  Графический интерфейс «Интерактивная карта» + Программа управления математической моделью</vt:lpstr>
      <vt:lpstr>Задачи</vt:lpstr>
      <vt:lpstr>Архитектура</vt:lpstr>
      <vt:lpstr>Математическая модель</vt:lpstr>
      <vt:lpstr>Структура проекта</vt:lpstr>
      <vt:lpstr>Графический интефейс</vt:lpstr>
      <vt:lpstr>Процесс управления</vt:lpstr>
      <vt:lpstr>Пути улучшения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«Проектирование подводных робототехнических систем»  Графический интерфейса «Интерактивная карта»</dc:title>
  <dc:creator>Василий 1</dc:creator>
  <cp:lastModifiedBy>Lindaliel</cp:lastModifiedBy>
  <cp:revision>19</cp:revision>
  <dcterms:created xsi:type="dcterms:W3CDTF">2020-12-15T06:29:10Z</dcterms:created>
  <dcterms:modified xsi:type="dcterms:W3CDTF">2021-05-23T19:40:29Z</dcterms:modified>
</cp:coreProperties>
</file>