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504E-2E7D-4933-AB67-4C339D67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C9B4F-61E8-4DE9-B1F7-BCBD896B0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9F82A-3E36-4F5E-9B4B-9871E9FB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C34EA-D563-41C6-9A55-97576D0D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300D4-2F3A-4292-B9C1-FD462A8B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D43C-63B8-4661-98CA-2A6C5E93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B25A0C-7F1E-401B-A97D-A44AE1824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C590A-9622-45D8-A611-876CA78E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1D853-E04E-4DFB-BEEC-3216E09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E051E-35C7-477D-A09F-404D5480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1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D845B-040D-4961-BD1A-88DDCF0D2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759ED-064D-4D99-8FF2-B3069B144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993FF-36D7-4A02-BFED-55A30136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79869-B27A-445F-9D6C-F3A876A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2774C-52E3-40A4-B943-CC1D180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BEF94-3CE2-4031-9FE2-2B2D498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79D9C-0E34-42A0-8A6B-AB128240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0B859-DFE2-4CA3-B4A4-222D9F1C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389A8-CA5D-46C2-9AA5-90DDCCD3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B6FBA-A32F-4C7C-96EF-5D18FA98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0025-8F67-42ED-BFDC-8EE7C440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E938D-9931-4E70-B9C2-AE32B4DE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F38D3-2B25-4DBE-81FE-226A7778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A3640-0103-43B4-A802-E643575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852EE-B392-4B6C-8701-72FD8EDF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1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8A79D-2BD9-4DF0-86B1-15960FA5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8B4CB-FD8C-4F47-9D57-45EEC3FFA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8A4BD-90CD-4448-AFD3-03A746D5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AD190-92B1-4C4C-93CD-4101A8B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167BD-B711-4038-950C-37A869E4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1009D-20AF-454D-AA81-45C2848C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D21D-72E2-4133-85BC-5C6607E7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7084F-2D88-4925-AFCC-EACA90AE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3F9D3-49F2-4D9C-A01B-5AF2A4B3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008DE-9F1E-4CCE-B83C-31828EDE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0926E-A3E9-4BBC-A889-81891CDC8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B68A53-0B90-47CA-A298-01270AE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454F50-89B0-4629-AC23-A408699E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74523-D5AE-4065-8D53-B12F4DA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FEE4-3B9D-48E6-9BB3-D40083F6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FDED78-3E09-4E70-9D39-055F955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73605-E49B-4479-8A2C-43CA647F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4811A-1E0E-4868-9090-4536892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C25BD-9BFF-4A92-A5F8-746E77A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4B596-AD73-40C9-A0A2-CF64408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20247-7299-496F-B775-3563E15E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89714-3219-4D92-B493-D65EAD91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D0B7A-9360-4404-87B5-D11CF2F0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9EDE9-1E97-4BF1-8D2D-3F17DF3C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F3F0E-A2DF-49C6-810E-70C83033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61F35-499A-4DBB-8A7A-16F343AB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5F14C-8E84-4840-8770-38F9BB4D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C374-90D6-4D43-82AF-DA46110C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4E1BE7-F011-4148-9AF7-0585CA607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3F18A-756F-4674-BE85-50EEC8B4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CF2E8-1836-4D85-974B-4079B32C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CBB6B-49E6-4B44-B846-0722A9B6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0608B-982F-40A3-8F9E-0600042B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AA6D8-EE7C-4BD5-BF10-8607AAA0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EE520-E736-41D6-850B-F04BEC2D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207F7-74F4-4E7D-B878-91EC0349A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AD9C4-970F-49D5-8047-94B71BA2FA0E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46167-1998-41B3-A9EE-178393A9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195BB-41CD-47A8-A4C7-20BF8609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F8D3-CA80-4712-A621-B7238172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0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E43B406-FE70-436E-8802-F62F3BF0A1ED}"/>
              </a:ext>
            </a:extLst>
          </p:cNvPr>
          <p:cNvGrpSpPr/>
          <p:nvPr/>
        </p:nvGrpSpPr>
        <p:grpSpPr>
          <a:xfrm>
            <a:off x="248281" y="48446"/>
            <a:ext cx="11596530" cy="5402815"/>
            <a:chOff x="248281" y="48446"/>
            <a:chExt cx="11596530" cy="540281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CE06FC4-2A6F-4DA8-AFBB-1AC9E8557D08}"/>
                </a:ext>
              </a:extLst>
            </p:cNvPr>
            <p:cNvSpPr/>
            <p:nvPr/>
          </p:nvSpPr>
          <p:spPr>
            <a:xfrm>
              <a:off x="248281" y="48446"/>
              <a:ext cx="11596530" cy="2336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3F56E9-F260-44AB-8E38-D130B12F5A8A}"/>
                </a:ext>
              </a:extLst>
            </p:cNvPr>
            <p:cNvSpPr/>
            <p:nvPr/>
          </p:nvSpPr>
          <p:spPr>
            <a:xfrm>
              <a:off x="2071024" y="514730"/>
              <a:ext cx="3204437" cy="1671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1E802D-4234-4F71-B112-588ABC91172B}"/>
                </a:ext>
              </a:extLst>
            </p:cNvPr>
            <p:cNvSpPr/>
            <p:nvPr/>
          </p:nvSpPr>
          <p:spPr>
            <a:xfrm>
              <a:off x="2708377" y="3799135"/>
              <a:ext cx="2287255" cy="11636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30D18E-25A7-4B06-A13C-EE57487446BC}"/>
                </a:ext>
              </a:extLst>
            </p:cNvPr>
            <p:cNvSpPr/>
            <p:nvPr/>
          </p:nvSpPr>
          <p:spPr>
            <a:xfrm>
              <a:off x="6644034" y="514730"/>
              <a:ext cx="1894403" cy="1671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F89B17-8907-43E3-B04D-E1D88F3AFA65}"/>
                </a:ext>
              </a:extLst>
            </p:cNvPr>
            <p:cNvSpPr/>
            <p:nvPr/>
          </p:nvSpPr>
          <p:spPr>
            <a:xfrm>
              <a:off x="6916540" y="3799135"/>
              <a:ext cx="604554" cy="11636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4CD1F34-301C-40E8-B9D5-EC83D9B54D4A}"/>
                </a:ext>
              </a:extLst>
            </p:cNvPr>
            <p:cNvSpPr txBox="1"/>
            <p:nvPr/>
          </p:nvSpPr>
          <p:spPr>
            <a:xfrm>
              <a:off x="2785589" y="1515957"/>
              <a:ext cx="1308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生成 </a:t>
              </a:r>
              <a:r>
                <a:rPr lang="en-US" altLang="zh-CN" sz="1400" dirty="0" err="1"/>
                <a:t>uuid</a:t>
              </a:r>
              <a:r>
                <a:rPr lang="en-US" altLang="zh-CN" sz="1400" dirty="0"/>
                <a:t>+</a:t>
              </a:r>
            </a:p>
            <a:p>
              <a:pPr algn="ctr"/>
              <a:r>
                <a:rPr lang="zh-CN" altLang="en-US" sz="1400" dirty="0"/>
                <a:t>验证字符串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2234D45-C886-4191-B1C4-ED36A5E4F40D}"/>
                </a:ext>
              </a:extLst>
            </p:cNvPr>
            <p:cNvSpPr/>
            <p:nvPr/>
          </p:nvSpPr>
          <p:spPr>
            <a:xfrm>
              <a:off x="2755311" y="644958"/>
              <a:ext cx="2186081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缓存 </a:t>
              </a:r>
              <a:r>
                <a:rPr lang="en-US" altLang="zh-CN" sz="1400" dirty="0">
                  <a:solidFill>
                    <a:schemeClr val="tx1"/>
                  </a:solidFill>
                </a:rPr>
                <a:t>(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uuid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rgbClr val="0070C0"/>
                  </a:solidFill>
                </a:rPr>
                <a:t>用户信息 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664C987-3F9D-4F79-BBFA-5D6E79BED9A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433291" y="2039177"/>
              <a:ext cx="6306" cy="20421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121129-EC06-49E5-BBB5-21DAF74FA55C}"/>
                </a:ext>
              </a:extLst>
            </p:cNvPr>
            <p:cNvSpPr txBox="1"/>
            <p:nvPr/>
          </p:nvSpPr>
          <p:spPr>
            <a:xfrm>
              <a:off x="2145709" y="2610921"/>
              <a:ext cx="1404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 </a:t>
              </a:r>
              <a:r>
                <a:rPr lang="en-US" altLang="zh-CN" sz="1400" dirty="0" err="1"/>
                <a:t>uuid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+</a:t>
              </a:r>
            </a:p>
            <a:p>
              <a:pPr algn="ctr"/>
              <a:r>
                <a:rPr lang="zh-CN" altLang="en-US" sz="1400" dirty="0"/>
                <a:t>验证字符串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8D90F6-2B68-4C1A-9AD0-F967AB544591}"/>
                </a:ext>
              </a:extLst>
            </p:cNvPr>
            <p:cNvSpPr txBox="1"/>
            <p:nvPr/>
          </p:nvSpPr>
          <p:spPr>
            <a:xfrm>
              <a:off x="2986937" y="4241795"/>
              <a:ext cx="1077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/>
                <a:t>生成二维码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239F4F4-3984-4D30-8BC6-5542208B1833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4064839" y="4380980"/>
              <a:ext cx="2851701" cy="147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2F5038B-0DC2-4A2B-AE89-B7E63EFA7864}"/>
                </a:ext>
              </a:extLst>
            </p:cNvPr>
            <p:cNvSpPr txBox="1"/>
            <p:nvPr/>
          </p:nvSpPr>
          <p:spPr>
            <a:xfrm>
              <a:off x="4920069" y="3826994"/>
              <a:ext cx="2072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扫描得到</a:t>
              </a:r>
              <a:endParaRPr lang="en-US" altLang="zh-CN" sz="1400" dirty="0"/>
            </a:p>
            <a:p>
              <a:pPr algn="ctr"/>
              <a:r>
                <a:rPr lang="en-US" altLang="zh-CN" sz="1400" dirty="0" err="1"/>
                <a:t>uuid</a:t>
              </a:r>
              <a:r>
                <a:rPr lang="en-US" altLang="zh-CN" sz="1400" dirty="0"/>
                <a:t>+</a:t>
              </a:r>
              <a:r>
                <a:rPr lang="zh-CN" altLang="en-US" sz="1400" dirty="0"/>
                <a:t>验证字符串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1711151-80B8-475C-9782-C54C3A1108B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7218817" y="1737966"/>
              <a:ext cx="0" cy="20611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D7AE6F-AFD7-4837-9B4A-FE4107B3BF41}"/>
                </a:ext>
              </a:extLst>
            </p:cNvPr>
            <p:cNvSpPr txBox="1"/>
            <p:nvPr/>
          </p:nvSpPr>
          <p:spPr>
            <a:xfrm>
              <a:off x="7219827" y="2623277"/>
              <a:ext cx="14049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 发送</a:t>
              </a:r>
              <a:r>
                <a:rPr lang="en-US" altLang="zh-CN" sz="1400" dirty="0" err="1"/>
                <a:t>uuid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+</a:t>
              </a:r>
            </a:p>
            <a:p>
              <a:pPr algn="ctr"/>
              <a:r>
                <a:rPr lang="zh-CN" altLang="en-US" sz="1400" dirty="0"/>
                <a:t>用户信息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959F314-7453-4A46-87D0-5A2B6B7CBB4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4941392" y="829624"/>
              <a:ext cx="22284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02D458-94B3-4441-806F-C6CC9FBE086C}"/>
                </a:ext>
              </a:extLst>
            </p:cNvPr>
            <p:cNvSpPr txBox="1"/>
            <p:nvPr/>
          </p:nvSpPr>
          <p:spPr>
            <a:xfrm>
              <a:off x="5275462" y="460228"/>
              <a:ext cx="1700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solidFill>
                    <a:srgbClr val="0070C0"/>
                  </a:solidFill>
                </a:rPr>
                <a:t>用户信息绑定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83CBA9F-5C1C-469C-AF30-ED4E40F3DCC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439597" y="1058935"/>
              <a:ext cx="0" cy="4570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76CC965-2CBE-481D-880A-58828D452177}"/>
                </a:ext>
              </a:extLst>
            </p:cNvPr>
            <p:cNvSpPr txBox="1"/>
            <p:nvPr/>
          </p:nvSpPr>
          <p:spPr>
            <a:xfrm>
              <a:off x="2665989" y="5143484"/>
              <a:ext cx="87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/>
                <a:t>浏览器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A28AFBF-B1FF-45B6-9D44-2AA2D27352C5}"/>
                </a:ext>
              </a:extLst>
            </p:cNvPr>
            <p:cNvSpPr txBox="1"/>
            <p:nvPr/>
          </p:nvSpPr>
          <p:spPr>
            <a:xfrm>
              <a:off x="6779784" y="5099859"/>
              <a:ext cx="87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/>
                <a:t>手机端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E1B9411-F3ED-4A8E-A254-291E8C9E5F94}"/>
                </a:ext>
              </a:extLst>
            </p:cNvPr>
            <p:cNvSpPr txBox="1"/>
            <p:nvPr/>
          </p:nvSpPr>
          <p:spPr>
            <a:xfrm>
              <a:off x="8649456" y="276068"/>
              <a:ext cx="24747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/>
                <a:t>手机端已登录的服务器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1ECABC5-650B-45EA-BD73-01AE76781654}"/>
                </a:ext>
              </a:extLst>
            </p:cNvPr>
            <p:cNvSpPr txBox="1"/>
            <p:nvPr/>
          </p:nvSpPr>
          <p:spPr>
            <a:xfrm>
              <a:off x="991103" y="162308"/>
              <a:ext cx="2235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验证服务器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E841789-84F6-465E-A517-412F99394FA7}"/>
                </a:ext>
              </a:extLst>
            </p:cNvPr>
            <p:cNvSpPr/>
            <p:nvPr/>
          </p:nvSpPr>
          <p:spPr>
            <a:xfrm>
              <a:off x="2445464" y="1620832"/>
              <a:ext cx="339116" cy="33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9103843-B26D-4140-BB8C-C5CC43A2FD98}"/>
                </a:ext>
              </a:extLst>
            </p:cNvPr>
            <p:cNvSpPr/>
            <p:nvPr/>
          </p:nvSpPr>
          <p:spPr>
            <a:xfrm>
              <a:off x="2615022" y="4210456"/>
              <a:ext cx="339116" cy="33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B69D9DA-FA3E-4504-8E32-8294289C75E0}"/>
                </a:ext>
              </a:extLst>
            </p:cNvPr>
            <p:cNvSpPr/>
            <p:nvPr/>
          </p:nvSpPr>
          <p:spPr>
            <a:xfrm>
              <a:off x="5795843" y="3467050"/>
              <a:ext cx="339116" cy="33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8ADECE8-836F-417D-9446-798DC0C0384E}"/>
                </a:ext>
              </a:extLst>
            </p:cNvPr>
            <p:cNvSpPr/>
            <p:nvPr/>
          </p:nvSpPr>
          <p:spPr>
            <a:xfrm>
              <a:off x="8368879" y="2814567"/>
              <a:ext cx="339116" cy="33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0DECD78-9BCE-44AB-AA85-EB7F33D1EFBE}"/>
                </a:ext>
              </a:extLst>
            </p:cNvPr>
            <p:cNvSpPr/>
            <p:nvPr/>
          </p:nvSpPr>
          <p:spPr>
            <a:xfrm>
              <a:off x="5751334" y="108710"/>
              <a:ext cx="339116" cy="351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F25DC00-3704-4D0F-96DD-BF3378726FA6}"/>
                </a:ext>
              </a:extLst>
            </p:cNvPr>
            <p:cNvSpPr/>
            <p:nvPr/>
          </p:nvSpPr>
          <p:spPr>
            <a:xfrm>
              <a:off x="2912757" y="1086006"/>
              <a:ext cx="339116" cy="339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0307A0-03ED-4955-9F65-3D02FD85291F}"/>
                </a:ext>
              </a:extLst>
            </p:cNvPr>
            <p:cNvSpPr txBox="1"/>
            <p:nvPr/>
          </p:nvSpPr>
          <p:spPr>
            <a:xfrm>
              <a:off x="4046168" y="1182844"/>
              <a:ext cx="1216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/>
                <a:t>利用用户信息和内部登录接口登录并生成</a:t>
              </a:r>
              <a:r>
                <a:rPr lang="en-US" altLang="zh-CN" sz="1400" dirty="0"/>
                <a:t>token</a:t>
              </a:r>
              <a:endParaRPr lang="zh-CN" altLang="en-US" sz="14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248701D-5867-4E99-9BB1-DF406CA4F0AB}"/>
                </a:ext>
              </a:extLst>
            </p:cNvPr>
            <p:cNvSpPr/>
            <p:nvPr/>
          </p:nvSpPr>
          <p:spPr>
            <a:xfrm>
              <a:off x="5161413" y="1426049"/>
              <a:ext cx="339116" cy="351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E5F5847-E13F-4996-8408-7363D2A1CF0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4654254" y="973435"/>
              <a:ext cx="0" cy="2094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DFAA954-5665-46B2-942B-1673943E576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4654254" y="2136951"/>
              <a:ext cx="14514" cy="18839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6C933D3-530E-4DC4-8D62-399D81ADBEF5}"/>
                </a:ext>
              </a:extLst>
            </p:cNvPr>
            <p:cNvSpPr/>
            <p:nvPr/>
          </p:nvSpPr>
          <p:spPr>
            <a:xfrm>
              <a:off x="4838197" y="2618994"/>
              <a:ext cx="339116" cy="351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818A64-7FE4-4FB3-9781-6F7461B91FEB}"/>
                </a:ext>
              </a:extLst>
            </p:cNvPr>
            <p:cNvSpPr txBox="1"/>
            <p:nvPr/>
          </p:nvSpPr>
          <p:spPr>
            <a:xfrm>
              <a:off x="4460977" y="3058675"/>
              <a:ext cx="117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token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80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文彬</dc:creator>
  <cp:lastModifiedBy>黎 文彬</cp:lastModifiedBy>
  <cp:revision>4</cp:revision>
  <dcterms:created xsi:type="dcterms:W3CDTF">2020-07-15T03:09:37Z</dcterms:created>
  <dcterms:modified xsi:type="dcterms:W3CDTF">2020-07-15T03:57:08Z</dcterms:modified>
</cp:coreProperties>
</file>