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9" r:id="rId6"/>
    <p:sldId id="261" r:id="rId7"/>
    <p:sldId id="262" r:id="rId8"/>
    <p:sldId id="263" r:id="rId9"/>
    <p:sldId id="257" r:id="rId10"/>
    <p:sldId id="258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D59E"/>
    <a:srgbClr val="768E3A"/>
    <a:srgbClr val="9C3030"/>
    <a:srgbClr val="54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E51D-5410-421E-A92A-A9949E992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E1033E-A1D5-41C6-8015-F0C2E4EC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BC5A9-1AAD-4B67-870A-5D35C25E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EEE2D-CCC6-4175-9686-A9E031A6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74F90-8651-49E6-A4A8-B6359222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0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7858B-E17A-423C-A462-2B8BC4E0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75C09-0299-4FEC-B775-22AE5152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12E6E-EA7D-456F-BAF0-CFA6357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6EA1C-EE8E-47E7-A1C6-BBD33A9D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D44C1-FA12-439F-846F-AE5ED23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53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83BF1A-9653-457F-A53C-BF2FCC2B0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B07107-80B9-48FB-99A4-C73481796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8ECAC-1C6A-44EC-9C2A-A3C31586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CBB5E-9009-48EB-A95F-9CE20A33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2066E-0CA6-4E90-9E48-65416EE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83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E5D8E-61C5-49C3-8E6C-F4241A02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CCA38-9E35-435F-90D7-9F23F8C7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9EF63-C7AE-48FD-9881-1F1C0AE2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46AA1-F164-4EE5-8CA9-048F3D23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76FDF-39D3-4F43-9A22-BBEDAB3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7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A96A-9762-4F65-9D8A-293FA2FF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8E57-C70D-4E72-A10F-07E59DF0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A7595-59A9-46EA-AE40-A29D865A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37E624-9363-4448-B00D-070D1012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EFC33-20D1-4540-8F51-88528C08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16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C2D08-F8A3-424C-9FBC-B64E8FA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ABF83-7C67-451E-B171-E32E17E2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E2B265-7ACE-44A0-AD87-20449957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FE208-4C43-4343-9E62-5DC67B5D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56CA6A-2D0E-4A52-8F8A-A3052D4C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52CA9E-60CF-4EFA-95D7-0211714F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8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5A48F-D6DC-4114-8D68-EBE4942C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93195-426D-4DEE-949D-F47590DB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364C6A-014D-4A37-A36B-2E4A1ED4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73C5C-2165-41EA-8F62-15D2E7C3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950460-2AD5-4FD6-8371-30E1BFB2B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6457A-66DC-405B-BF6D-64E2022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DC015F-D918-43F3-84F0-9C9E3E6C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0774C3-D042-42E6-B642-2FBB21F9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84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83B0F-0CDD-45DC-872F-A557CD9D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941B17-DFA4-4D87-A635-4E49DC99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C66E7E-A65C-4D9C-B5A1-88F0E9D8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1EB13B-4475-43F8-8385-EDEA908F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785181-9EF1-45AC-B3DF-7AC2D90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01F8FB-61E4-4102-A418-76B748AC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584034-EE4C-4DF4-A4C5-07380F9C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6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4645-3B4C-445E-B648-ED09E721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48CB8-ED7A-48BB-8D42-F94B96AC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62756-5395-4057-B949-8E5560F8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76C00-1D5B-4949-A6BF-AE350976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46B77-18F1-4AE6-A855-5459396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82732-C7AC-4C7D-BE32-CD0CC446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26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3B365-1100-4C97-9606-79A2958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85A37B-1EB2-4F8C-BD95-7B391245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43ECC-D965-4573-91C4-89F25E22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9C976-EE8F-493D-8D39-DC7858DF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661B1-F325-407F-ACBD-2B868D65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24136-7B7E-4211-9F33-3B536AA5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90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42CA8-66F6-45A7-BB30-350C15A4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EF0D0-0AC8-419C-BAE7-978D1056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C09644-220A-4F47-B3F4-30490973D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B08D-7E85-4E94-8331-1879E0EBE385}" type="datetimeFigureOut">
              <a:rPr lang="LID4096" smtClean="0"/>
              <a:t>07/14/2023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1EC31-6353-43EA-8208-FA55A8BB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25B17-7AFA-49B5-B067-A2270BB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37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4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519AD2C-E555-4738-861E-F8EB27981EBE}"/>
              </a:ext>
            </a:extLst>
          </p:cNvPr>
          <p:cNvSpPr/>
          <p:nvPr/>
        </p:nvSpPr>
        <p:spPr>
          <a:xfrm>
            <a:off x="8340055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9112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4658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4704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19872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3909856-B075-4458-97B9-042AC808F220}"/>
              </a:ext>
            </a:extLst>
          </p:cNvPr>
          <p:cNvSpPr/>
          <p:nvPr/>
        </p:nvSpPr>
        <p:spPr>
          <a:xfrm>
            <a:off x="6096000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BF502B8-2917-4D04-A1C7-A5C3B612E5DD}"/>
              </a:ext>
            </a:extLst>
          </p:cNvPr>
          <p:cNvSpPr/>
          <p:nvPr/>
        </p:nvSpPr>
        <p:spPr>
          <a:xfrm>
            <a:off x="6095999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BE3A2C-F40D-4C2B-93C2-A25EA0915AD5}"/>
              </a:ext>
            </a:extLst>
          </p:cNvPr>
          <p:cNvSpPr/>
          <p:nvPr/>
        </p:nvSpPr>
        <p:spPr>
          <a:xfrm>
            <a:off x="6095999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48448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38679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2405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2542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8894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6832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08868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0049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0050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DBB9331-73E1-4551-837C-F77CFB18E540}"/>
              </a:ext>
            </a:extLst>
          </p:cNvPr>
          <p:cNvSpPr/>
          <p:nvPr/>
        </p:nvSpPr>
        <p:spPr>
          <a:xfrm>
            <a:off x="6676869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9EBAB2C-0A9B-4D0E-84E6-5092ED4EB8C4}"/>
              </a:ext>
            </a:extLst>
          </p:cNvPr>
          <p:cNvSpPr/>
          <p:nvPr/>
        </p:nvSpPr>
        <p:spPr>
          <a:xfrm>
            <a:off x="6167100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EE54FF1-B1D7-451C-8DF3-BAE50E292F03}"/>
              </a:ext>
            </a:extLst>
          </p:cNvPr>
          <p:cNvSpPr/>
          <p:nvPr/>
        </p:nvSpPr>
        <p:spPr>
          <a:xfrm>
            <a:off x="7160826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7CFF7C5-4F84-4399-A399-9B4A43256FB8}"/>
              </a:ext>
            </a:extLst>
          </p:cNvPr>
          <p:cNvSpPr/>
          <p:nvPr/>
        </p:nvSpPr>
        <p:spPr>
          <a:xfrm>
            <a:off x="6730963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19D71-27A1-49FD-B443-22CFADD63DA9}"/>
              </a:ext>
            </a:extLst>
          </p:cNvPr>
          <p:cNvSpPr txBox="1"/>
          <p:nvPr/>
        </p:nvSpPr>
        <p:spPr>
          <a:xfrm>
            <a:off x="6817315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981F-AB4F-420D-9867-4B9A9B098D16}"/>
              </a:ext>
            </a:extLst>
          </p:cNvPr>
          <p:cNvSpPr txBox="1"/>
          <p:nvPr/>
        </p:nvSpPr>
        <p:spPr>
          <a:xfrm>
            <a:off x="6305253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90AF10-491F-4A3A-99BB-240E3445502D}"/>
              </a:ext>
            </a:extLst>
          </p:cNvPr>
          <p:cNvSpPr txBox="1"/>
          <p:nvPr/>
        </p:nvSpPr>
        <p:spPr>
          <a:xfrm>
            <a:off x="7337289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1623080-2779-4EC3-9173-392FF0F5E214}"/>
              </a:ext>
            </a:extLst>
          </p:cNvPr>
          <p:cNvSpPr/>
          <p:nvPr/>
        </p:nvSpPr>
        <p:spPr>
          <a:xfrm>
            <a:off x="6158470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A3B736-A7E7-4D5B-91A0-FC5AA464847C}"/>
              </a:ext>
            </a:extLst>
          </p:cNvPr>
          <p:cNvSpPr txBox="1"/>
          <p:nvPr/>
        </p:nvSpPr>
        <p:spPr>
          <a:xfrm>
            <a:off x="6815960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6F89A0D-726C-4552-9CC1-C1AC65E9D436}"/>
              </a:ext>
            </a:extLst>
          </p:cNvPr>
          <p:cNvSpPr/>
          <p:nvPr/>
        </p:nvSpPr>
        <p:spPr>
          <a:xfrm>
            <a:off x="6158471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8448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8894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23834E17-DF21-4DAE-9E3C-ED7267B21724}"/>
              </a:ext>
            </a:extLst>
          </p:cNvPr>
          <p:cNvSpPr/>
          <p:nvPr/>
        </p:nvSpPr>
        <p:spPr>
          <a:xfrm>
            <a:off x="6676869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99F15A4-66FE-4B06-A5FE-83C1E8A250E8}"/>
              </a:ext>
            </a:extLst>
          </p:cNvPr>
          <p:cNvSpPr/>
          <p:nvPr/>
        </p:nvSpPr>
        <p:spPr>
          <a:xfrm>
            <a:off x="6167100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DE236B7C-9D73-4F59-866C-086E54978812}"/>
              </a:ext>
            </a:extLst>
          </p:cNvPr>
          <p:cNvSpPr/>
          <p:nvPr/>
        </p:nvSpPr>
        <p:spPr>
          <a:xfrm>
            <a:off x="7160826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1DE88CB-5CE8-4579-A665-F02DB9F2CCB9}"/>
              </a:ext>
            </a:extLst>
          </p:cNvPr>
          <p:cNvSpPr/>
          <p:nvPr/>
        </p:nvSpPr>
        <p:spPr>
          <a:xfrm>
            <a:off x="6730963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5A825-E9FD-4D5C-89BA-C59FFA87BA00}"/>
              </a:ext>
            </a:extLst>
          </p:cNvPr>
          <p:cNvSpPr txBox="1"/>
          <p:nvPr/>
        </p:nvSpPr>
        <p:spPr>
          <a:xfrm>
            <a:off x="6817315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DEDD76-4669-4170-9AEA-942EB8BF250F}"/>
              </a:ext>
            </a:extLst>
          </p:cNvPr>
          <p:cNvSpPr txBox="1"/>
          <p:nvPr/>
        </p:nvSpPr>
        <p:spPr>
          <a:xfrm>
            <a:off x="6305253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C00F92-CD99-49EC-8F81-1E67B6C4E651}"/>
              </a:ext>
            </a:extLst>
          </p:cNvPr>
          <p:cNvSpPr txBox="1"/>
          <p:nvPr/>
        </p:nvSpPr>
        <p:spPr>
          <a:xfrm>
            <a:off x="7337289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4C6576EA-CE6B-4854-A95A-3E560681FEB5}"/>
              </a:ext>
            </a:extLst>
          </p:cNvPr>
          <p:cNvSpPr/>
          <p:nvPr/>
        </p:nvSpPr>
        <p:spPr>
          <a:xfrm>
            <a:off x="6158470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5814C4-0A9D-4657-8E62-A9350D9D29B8}"/>
              </a:ext>
            </a:extLst>
          </p:cNvPr>
          <p:cNvSpPr txBox="1"/>
          <p:nvPr/>
        </p:nvSpPr>
        <p:spPr>
          <a:xfrm>
            <a:off x="6815960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A9BF0D-B3C2-4F5B-ADA4-5D204D37824D}"/>
              </a:ext>
            </a:extLst>
          </p:cNvPr>
          <p:cNvSpPr/>
          <p:nvPr/>
        </p:nvSpPr>
        <p:spPr>
          <a:xfrm>
            <a:off x="6158471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2098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82544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3700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9017D75F-F6CC-4FBE-967D-C809C21CFCE5}"/>
              </a:ext>
            </a:extLst>
          </p:cNvPr>
          <p:cNvSpPr/>
          <p:nvPr/>
        </p:nvSpPr>
        <p:spPr>
          <a:xfrm>
            <a:off x="6670519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4ED72C1-EDC8-469E-A322-E0941406D312}"/>
              </a:ext>
            </a:extLst>
          </p:cNvPr>
          <p:cNvSpPr/>
          <p:nvPr/>
        </p:nvSpPr>
        <p:spPr>
          <a:xfrm>
            <a:off x="6160750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992AECF9-E8A0-4201-93B5-DE333508B43E}"/>
              </a:ext>
            </a:extLst>
          </p:cNvPr>
          <p:cNvSpPr/>
          <p:nvPr/>
        </p:nvSpPr>
        <p:spPr>
          <a:xfrm>
            <a:off x="7154476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C8FA8D7B-A6CD-4700-B294-9D1EFFD5F798}"/>
              </a:ext>
            </a:extLst>
          </p:cNvPr>
          <p:cNvSpPr/>
          <p:nvPr/>
        </p:nvSpPr>
        <p:spPr>
          <a:xfrm>
            <a:off x="6724613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731AB9-02D2-4CFF-8C45-58B5EC1B61AA}"/>
              </a:ext>
            </a:extLst>
          </p:cNvPr>
          <p:cNvSpPr txBox="1"/>
          <p:nvPr/>
        </p:nvSpPr>
        <p:spPr>
          <a:xfrm>
            <a:off x="6810965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DFD613-B6EA-42EE-B74F-A5D46B3E88FA}"/>
              </a:ext>
            </a:extLst>
          </p:cNvPr>
          <p:cNvSpPr txBox="1"/>
          <p:nvPr/>
        </p:nvSpPr>
        <p:spPr>
          <a:xfrm>
            <a:off x="6298903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5E4804-5F1C-463F-9889-9F0703C004F0}"/>
              </a:ext>
            </a:extLst>
          </p:cNvPr>
          <p:cNvSpPr txBox="1"/>
          <p:nvPr/>
        </p:nvSpPr>
        <p:spPr>
          <a:xfrm>
            <a:off x="7330939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49BA0D60-0BDE-4BFA-9AD4-533283B0EEB2}"/>
              </a:ext>
            </a:extLst>
          </p:cNvPr>
          <p:cNvSpPr/>
          <p:nvPr/>
        </p:nvSpPr>
        <p:spPr>
          <a:xfrm>
            <a:off x="6152120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1A8119-A930-4E40-9DC0-D690A8A480ED}"/>
              </a:ext>
            </a:extLst>
          </p:cNvPr>
          <p:cNvSpPr txBox="1"/>
          <p:nvPr/>
        </p:nvSpPr>
        <p:spPr>
          <a:xfrm>
            <a:off x="6809610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07444938-900B-4C00-B4FA-BB9EACC27900}"/>
              </a:ext>
            </a:extLst>
          </p:cNvPr>
          <p:cNvSpPr/>
          <p:nvPr/>
        </p:nvSpPr>
        <p:spPr>
          <a:xfrm>
            <a:off x="6152121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B7249ADF-4E8B-45F1-AAE9-297DAE244375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223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PlayersRatingScreen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D42140-62F3-4186-A0F2-E16997D00D94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80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4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9112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4658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4704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19872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3909856-B075-4458-97B9-042AC808F220}"/>
              </a:ext>
            </a:extLst>
          </p:cNvPr>
          <p:cNvSpPr/>
          <p:nvPr/>
        </p:nvSpPr>
        <p:spPr>
          <a:xfrm>
            <a:off x="6096000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BF502B8-2917-4D04-A1C7-A5C3B612E5DD}"/>
              </a:ext>
            </a:extLst>
          </p:cNvPr>
          <p:cNvSpPr/>
          <p:nvPr/>
        </p:nvSpPr>
        <p:spPr>
          <a:xfrm>
            <a:off x="6095999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BE3A2C-F40D-4C2B-93C2-A25EA0915AD5}"/>
              </a:ext>
            </a:extLst>
          </p:cNvPr>
          <p:cNvSpPr/>
          <p:nvPr/>
        </p:nvSpPr>
        <p:spPr>
          <a:xfrm>
            <a:off x="6095999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48448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38679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2405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2542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8894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6832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08868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0049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0050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DBB9331-73E1-4551-837C-F77CFB18E540}"/>
              </a:ext>
            </a:extLst>
          </p:cNvPr>
          <p:cNvSpPr/>
          <p:nvPr/>
        </p:nvSpPr>
        <p:spPr>
          <a:xfrm>
            <a:off x="6676869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9EBAB2C-0A9B-4D0E-84E6-5092ED4EB8C4}"/>
              </a:ext>
            </a:extLst>
          </p:cNvPr>
          <p:cNvSpPr/>
          <p:nvPr/>
        </p:nvSpPr>
        <p:spPr>
          <a:xfrm>
            <a:off x="6167100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EE54FF1-B1D7-451C-8DF3-BAE50E292F03}"/>
              </a:ext>
            </a:extLst>
          </p:cNvPr>
          <p:cNvSpPr/>
          <p:nvPr/>
        </p:nvSpPr>
        <p:spPr>
          <a:xfrm>
            <a:off x="7160826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7CFF7C5-4F84-4399-A399-9B4A43256FB8}"/>
              </a:ext>
            </a:extLst>
          </p:cNvPr>
          <p:cNvSpPr/>
          <p:nvPr/>
        </p:nvSpPr>
        <p:spPr>
          <a:xfrm>
            <a:off x="6730963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19D71-27A1-49FD-B443-22CFADD63DA9}"/>
              </a:ext>
            </a:extLst>
          </p:cNvPr>
          <p:cNvSpPr txBox="1"/>
          <p:nvPr/>
        </p:nvSpPr>
        <p:spPr>
          <a:xfrm>
            <a:off x="6817315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981F-AB4F-420D-9867-4B9A9B098D16}"/>
              </a:ext>
            </a:extLst>
          </p:cNvPr>
          <p:cNvSpPr txBox="1"/>
          <p:nvPr/>
        </p:nvSpPr>
        <p:spPr>
          <a:xfrm>
            <a:off x="6305253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90AF10-491F-4A3A-99BB-240E3445502D}"/>
              </a:ext>
            </a:extLst>
          </p:cNvPr>
          <p:cNvSpPr txBox="1"/>
          <p:nvPr/>
        </p:nvSpPr>
        <p:spPr>
          <a:xfrm>
            <a:off x="7337289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1623080-2779-4EC3-9173-392FF0F5E214}"/>
              </a:ext>
            </a:extLst>
          </p:cNvPr>
          <p:cNvSpPr/>
          <p:nvPr/>
        </p:nvSpPr>
        <p:spPr>
          <a:xfrm>
            <a:off x="6158470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A3B736-A7E7-4D5B-91A0-FC5AA464847C}"/>
              </a:ext>
            </a:extLst>
          </p:cNvPr>
          <p:cNvSpPr txBox="1"/>
          <p:nvPr/>
        </p:nvSpPr>
        <p:spPr>
          <a:xfrm>
            <a:off x="6815960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6F89A0D-726C-4552-9CC1-C1AC65E9D436}"/>
              </a:ext>
            </a:extLst>
          </p:cNvPr>
          <p:cNvSpPr/>
          <p:nvPr/>
        </p:nvSpPr>
        <p:spPr>
          <a:xfrm>
            <a:off x="6158471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8448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8894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23834E17-DF21-4DAE-9E3C-ED7267B21724}"/>
              </a:ext>
            </a:extLst>
          </p:cNvPr>
          <p:cNvSpPr/>
          <p:nvPr/>
        </p:nvSpPr>
        <p:spPr>
          <a:xfrm>
            <a:off x="6676869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99F15A4-66FE-4B06-A5FE-83C1E8A250E8}"/>
              </a:ext>
            </a:extLst>
          </p:cNvPr>
          <p:cNvSpPr/>
          <p:nvPr/>
        </p:nvSpPr>
        <p:spPr>
          <a:xfrm>
            <a:off x="6167100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DE236B7C-9D73-4F59-866C-086E54978812}"/>
              </a:ext>
            </a:extLst>
          </p:cNvPr>
          <p:cNvSpPr/>
          <p:nvPr/>
        </p:nvSpPr>
        <p:spPr>
          <a:xfrm>
            <a:off x="7160826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1DE88CB-5CE8-4579-A665-F02DB9F2CCB9}"/>
              </a:ext>
            </a:extLst>
          </p:cNvPr>
          <p:cNvSpPr/>
          <p:nvPr/>
        </p:nvSpPr>
        <p:spPr>
          <a:xfrm>
            <a:off x="6730963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5A825-E9FD-4D5C-89BA-C59FFA87BA00}"/>
              </a:ext>
            </a:extLst>
          </p:cNvPr>
          <p:cNvSpPr txBox="1"/>
          <p:nvPr/>
        </p:nvSpPr>
        <p:spPr>
          <a:xfrm>
            <a:off x="6817315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DEDD76-4669-4170-9AEA-942EB8BF250F}"/>
              </a:ext>
            </a:extLst>
          </p:cNvPr>
          <p:cNvSpPr txBox="1"/>
          <p:nvPr/>
        </p:nvSpPr>
        <p:spPr>
          <a:xfrm>
            <a:off x="6305253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C00F92-CD99-49EC-8F81-1E67B6C4E651}"/>
              </a:ext>
            </a:extLst>
          </p:cNvPr>
          <p:cNvSpPr txBox="1"/>
          <p:nvPr/>
        </p:nvSpPr>
        <p:spPr>
          <a:xfrm>
            <a:off x="7337289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4C6576EA-CE6B-4854-A95A-3E560681FEB5}"/>
              </a:ext>
            </a:extLst>
          </p:cNvPr>
          <p:cNvSpPr/>
          <p:nvPr/>
        </p:nvSpPr>
        <p:spPr>
          <a:xfrm>
            <a:off x="6158470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5814C4-0A9D-4657-8E62-A9350D9D29B8}"/>
              </a:ext>
            </a:extLst>
          </p:cNvPr>
          <p:cNvSpPr txBox="1"/>
          <p:nvPr/>
        </p:nvSpPr>
        <p:spPr>
          <a:xfrm>
            <a:off x="6815960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A9BF0D-B3C2-4F5B-ADA4-5D204D37824D}"/>
              </a:ext>
            </a:extLst>
          </p:cNvPr>
          <p:cNvSpPr/>
          <p:nvPr/>
        </p:nvSpPr>
        <p:spPr>
          <a:xfrm>
            <a:off x="6158471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2098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82544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3700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9017D75F-F6CC-4FBE-967D-C809C21CFCE5}"/>
              </a:ext>
            </a:extLst>
          </p:cNvPr>
          <p:cNvSpPr/>
          <p:nvPr/>
        </p:nvSpPr>
        <p:spPr>
          <a:xfrm>
            <a:off x="6670519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4ED72C1-EDC8-469E-A322-E0941406D312}"/>
              </a:ext>
            </a:extLst>
          </p:cNvPr>
          <p:cNvSpPr/>
          <p:nvPr/>
        </p:nvSpPr>
        <p:spPr>
          <a:xfrm>
            <a:off x="6160750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992AECF9-E8A0-4201-93B5-DE333508B43E}"/>
              </a:ext>
            </a:extLst>
          </p:cNvPr>
          <p:cNvSpPr/>
          <p:nvPr/>
        </p:nvSpPr>
        <p:spPr>
          <a:xfrm>
            <a:off x="7154476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C8FA8D7B-A6CD-4700-B294-9D1EFFD5F798}"/>
              </a:ext>
            </a:extLst>
          </p:cNvPr>
          <p:cNvSpPr/>
          <p:nvPr/>
        </p:nvSpPr>
        <p:spPr>
          <a:xfrm>
            <a:off x="6724613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731AB9-02D2-4CFF-8C45-58B5EC1B61AA}"/>
              </a:ext>
            </a:extLst>
          </p:cNvPr>
          <p:cNvSpPr txBox="1"/>
          <p:nvPr/>
        </p:nvSpPr>
        <p:spPr>
          <a:xfrm>
            <a:off x="6810965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DFD613-B6EA-42EE-B74F-A5D46B3E88FA}"/>
              </a:ext>
            </a:extLst>
          </p:cNvPr>
          <p:cNvSpPr txBox="1"/>
          <p:nvPr/>
        </p:nvSpPr>
        <p:spPr>
          <a:xfrm>
            <a:off x="6298903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5E4804-5F1C-463F-9889-9F0703C004F0}"/>
              </a:ext>
            </a:extLst>
          </p:cNvPr>
          <p:cNvSpPr txBox="1"/>
          <p:nvPr/>
        </p:nvSpPr>
        <p:spPr>
          <a:xfrm>
            <a:off x="7330939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49BA0D60-0BDE-4BFA-9AD4-533283B0EEB2}"/>
              </a:ext>
            </a:extLst>
          </p:cNvPr>
          <p:cNvSpPr/>
          <p:nvPr/>
        </p:nvSpPr>
        <p:spPr>
          <a:xfrm>
            <a:off x="6152120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1A8119-A930-4E40-9DC0-D690A8A480ED}"/>
              </a:ext>
            </a:extLst>
          </p:cNvPr>
          <p:cNvSpPr txBox="1"/>
          <p:nvPr/>
        </p:nvSpPr>
        <p:spPr>
          <a:xfrm>
            <a:off x="6809610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07444938-900B-4C00-B4FA-BB9EACC27900}"/>
              </a:ext>
            </a:extLst>
          </p:cNvPr>
          <p:cNvSpPr/>
          <p:nvPr/>
        </p:nvSpPr>
        <p:spPr>
          <a:xfrm>
            <a:off x="6152121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03CDAFC-D8D0-4978-80AE-82900EC5A211}"/>
              </a:ext>
            </a:extLst>
          </p:cNvPr>
          <p:cNvSpPr/>
          <p:nvPr/>
        </p:nvSpPr>
        <p:spPr>
          <a:xfrm>
            <a:off x="5036324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7342B357-E912-438D-B5F5-3B5C3A839D34}"/>
              </a:ext>
            </a:extLst>
          </p:cNvPr>
          <p:cNvSpPr/>
          <p:nvPr/>
        </p:nvSpPr>
        <p:spPr>
          <a:xfrm>
            <a:off x="8222128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96F38888-BE95-4C07-B1F8-908FF2681FC5}"/>
              </a:ext>
            </a:extLst>
          </p:cNvPr>
          <p:cNvSpPr/>
          <p:nvPr/>
        </p:nvSpPr>
        <p:spPr>
          <a:xfrm>
            <a:off x="8306931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C920BFB4-3259-4241-BC9F-4576C4F87B99}"/>
              </a:ext>
            </a:extLst>
          </p:cNvPr>
          <p:cNvSpPr/>
          <p:nvPr/>
        </p:nvSpPr>
        <p:spPr>
          <a:xfrm>
            <a:off x="8306931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A682A81-276D-4990-97B0-E30A0DB6C5BA}"/>
              </a:ext>
            </a:extLst>
          </p:cNvPr>
          <p:cNvSpPr/>
          <p:nvPr/>
        </p:nvSpPr>
        <p:spPr>
          <a:xfrm>
            <a:off x="8306931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76D6032-A4E4-42C8-9DC4-AAA6CA3EFFDC}"/>
              </a:ext>
            </a:extLst>
          </p:cNvPr>
          <p:cNvSpPr/>
          <p:nvPr/>
        </p:nvSpPr>
        <p:spPr>
          <a:xfrm>
            <a:off x="8306931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ACC68636-E7AD-4CEE-B491-3455CE1A396B}"/>
              </a:ext>
            </a:extLst>
          </p:cNvPr>
          <p:cNvSpPr/>
          <p:nvPr/>
        </p:nvSpPr>
        <p:spPr>
          <a:xfrm>
            <a:off x="8306931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id="{B3FAC0E6-3410-4B1E-B047-EFCB29AEB262}"/>
              </a:ext>
            </a:extLst>
          </p:cNvPr>
          <p:cNvSpPr/>
          <p:nvPr/>
        </p:nvSpPr>
        <p:spPr>
          <a:xfrm>
            <a:off x="8306931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139BDDA-839C-47F0-AC53-2CB9A34CC85F}"/>
              </a:ext>
            </a:extLst>
          </p:cNvPr>
          <p:cNvSpPr/>
          <p:nvPr/>
        </p:nvSpPr>
        <p:spPr>
          <a:xfrm>
            <a:off x="8306931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282D2731-9D6C-4764-A0B3-D55CC35B42CD}"/>
              </a:ext>
            </a:extLst>
          </p:cNvPr>
          <p:cNvSpPr/>
          <p:nvPr/>
        </p:nvSpPr>
        <p:spPr>
          <a:xfrm>
            <a:off x="8306931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99907C2-6961-4CA6-8DD7-AE5C87928BAF}"/>
              </a:ext>
            </a:extLst>
          </p:cNvPr>
          <p:cNvSpPr/>
          <p:nvPr/>
        </p:nvSpPr>
        <p:spPr>
          <a:xfrm>
            <a:off x="8306931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189B148B-E7E9-4105-868E-7D9AB9F8E232}"/>
              </a:ext>
            </a:extLst>
          </p:cNvPr>
          <p:cNvSpPr/>
          <p:nvPr/>
        </p:nvSpPr>
        <p:spPr>
          <a:xfrm>
            <a:off x="8306931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479A259A-3759-49BD-B6A1-64DBD726E10D}"/>
              </a:ext>
            </a:extLst>
          </p:cNvPr>
          <p:cNvSpPr/>
          <p:nvPr/>
        </p:nvSpPr>
        <p:spPr>
          <a:xfrm>
            <a:off x="9217649" y="3250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Label</a:t>
            </a:r>
            <a:endParaRPr lang="LID4096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78B06931-B918-44E4-BC71-25B987029D13}"/>
              </a:ext>
            </a:extLst>
          </p:cNvPr>
          <p:cNvSpPr/>
          <p:nvPr/>
        </p:nvSpPr>
        <p:spPr>
          <a:xfrm>
            <a:off x="9333995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27A8B0FC-E34F-47C3-8B77-DB6764AB8940}"/>
              </a:ext>
            </a:extLst>
          </p:cNvPr>
          <p:cNvSpPr/>
          <p:nvPr/>
        </p:nvSpPr>
        <p:spPr>
          <a:xfrm>
            <a:off x="9345379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09B8B2A8-E02B-4A6A-9F04-DF9827A006CD}"/>
              </a:ext>
            </a:extLst>
          </p:cNvPr>
          <p:cNvSpPr/>
          <p:nvPr/>
        </p:nvSpPr>
        <p:spPr>
          <a:xfrm>
            <a:off x="8390821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ABA758CF-8CA4-48A7-96A5-4DFD982A3549}"/>
              </a:ext>
            </a:extLst>
          </p:cNvPr>
          <p:cNvSpPr/>
          <p:nvPr/>
        </p:nvSpPr>
        <p:spPr>
          <a:xfrm>
            <a:off x="11264167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70D3766-327E-41E3-BF84-4EC19A4B543F}"/>
              </a:ext>
            </a:extLst>
          </p:cNvPr>
          <p:cNvSpPr txBox="1"/>
          <p:nvPr/>
        </p:nvSpPr>
        <p:spPr>
          <a:xfrm>
            <a:off x="11327384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3DD9997-4038-437E-8F32-8AD76D1B85E9}"/>
              </a:ext>
            </a:extLst>
          </p:cNvPr>
          <p:cNvSpPr txBox="1"/>
          <p:nvPr/>
        </p:nvSpPr>
        <p:spPr>
          <a:xfrm>
            <a:off x="9655923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AE21CE68-B21F-49A7-8764-27F3EB2FFE15}"/>
              </a:ext>
            </a:extLst>
          </p:cNvPr>
          <p:cNvSpPr/>
          <p:nvPr/>
        </p:nvSpPr>
        <p:spPr>
          <a:xfrm>
            <a:off x="8390821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106A6585-567D-4686-8640-6FB7B9A8EDD3}"/>
              </a:ext>
            </a:extLst>
          </p:cNvPr>
          <p:cNvSpPr/>
          <p:nvPr/>
        </p:nvSpPr>
        <p:spPr>
          <a:xfrm>
            <a:off x="10117070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8BF199AA-B045-40A0-BA7B-A07FEAFDAF43}"/>
              </a:ext>
            </a:extLst>
          </p:cNvPr>
          <p:cNvSpPr/>
          <p:nvPr/>
        </p:nvSpPr>
        <p:spPr>
          <a:xfrm>
            <a:off x="8933103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F575BDEC-3A83-4FF8-AD15-E0272E92395E}"/>
              </a:ext>
            </a:extLst>
          </p:cNvPr>
          <p:cNvSpPr/>
          <p:nvPr/>
        </p:nvSpPr>
        <p:spPr>
          <a:xfrm>
            <a:off x="11388311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29664152-506B-4077-A280-6A0E204E688F}"/>
              </a:ext>
            </a:extLst>
          </p:cNvPr>
          <p:cNvSpPr/>
          <p:nvPr/>
        </p:nvSpPr>
        <p:spPr>
          <a:xfrm>
            <a:off x="8306932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4D3CDB92-727B-45CE-893B-6AE25481D5D1}"/>
              </a:ext>
            </a:extLst>
          </p:cNvPr>
          <p:cNvSpPr/>
          <p:nvPr/>
        </p:nvSpPr>
        <p:spPr>
          <a:xfrm>
            <a:off x="8988328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9134044A-FEA3-49D3-9643-F2BBB52BEF97}"/>
              </a:ext>
            </a:extLst>
          </p:cNvPr>
          <p:cNvSpPr/>
          <p:nvPr/>
        </p:nvSpPr>
        <p:spPr>
          <a:xfrm>
            <a:off x="9668782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6B6901F-7A10-4695-AC49-599CD86BBF73}"/>
              </a:ext>
            </a:extLst>
          </p:cNvPr>
          <p:cNvSpPr/>
          <p:nvPr/>
        </p:nvSpPr>
        <p:spPr>
          <a:xfrm>
            <a:off x="10350178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0A255746-D25F-4C03-90E6-B8BEEEB27B93}"/>
              </a:ext>
            </a:extLst>
          </p:cNvPr>
          <p:cNvSpPr/>
          <p:nvPr/>
        </p:nvSpPr>
        <p:spPr>
          <a:xfrm>
            <a:off x="11028305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C2FC55-851B-44F1-A1CE-F53F20B8BE18}"/>
              </a:ext>
            </a:extLst>
          </p:cNvPr>
          <p:cNvSpPr txBox="1"/>
          <p:nvPr/>
        </p:nvSpPr>
        <p:spPr>
          <a:xfrm>
            <a:off x="8333274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EEDAF9C-76CD-4EB9-9067-B4035274D8AD}"/>
              </a:ext>
            </a:extLst>
          </p:cNvPr>
          <p:cNvSpPr txBox="1"/>
          <p:nvPr/>
        </p:nvSpPr>
        <p:spPr>
          <a:xfrm>
            <a:off x="9014814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BCF6835-BFBF-46DF-A25E-35950C46776E}"/>
              </a:ext>
            </a:extLst>
          </p:cNvPr>
          <p:cNvSpPr txBox="1"/>
          <p:nvPr/>
        </p:nvSpPr>
        <p:spPr>
          <a:xfrm>
            <a:off x="9687274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B308278-EFA1-4030-9A75-119EE885C5C7}"/>
              </a:ext>
            </a:extLst>
          </p:cNvPr>
          <p:cNvSpPr txBox="1"/>
          <p:nvPr/>
        </p:nvSpPr>
        <p:spPr>
          <a:xfrm>
            <a:off x="10368814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30BBB3E-01D2-44D9-82B9-769E9D440C6E}"/>
              </a:ext>
            </a:extLst>
          </p:cNvPr>
          <p:cNvSpPr txBox="1"/>
          <p:nvPr/>
        </p:nvSpPr>
        <p:spPr>
          <a:xfrm>
            <a:off x="11068653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BE188BA6-FE15-439F-836D-DF2EEA1A698E}"/>
              </a:ext>
            </a:extLst>
          </p:cNvPr>
          <p:cNvSpPr/>
          <p:nvPr/>
        </p:nvSpPr>
        <p:spPr>
          <a:xfrm>
            <a:off x="10162077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F4F07762-1054-4845-8513-2D789A13FDC7}"/>
              </a:ext>
            </a:extLst>
          </p:cNvPr>
          <p:cNvSpPr/>
          <p:nvPr/>
        </p:nvSpPr>
        <p:spPr>
          <a:xfrm>
            <a:off x="8312592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BA204257-0C53-43DB-A63D-176E7E3CCB91}"/>
              </a:ext>
            </a:extLst>
          </p:cNvPr>
          <p:cNvSpPr/>
          <p:nvPr/>
        </p:nvSpPr>
        <p:spPr>
          <a:xfrm>
            <a:off x="9482141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CFA93674-4635-41DF-B65A-1233088A6A7F}"/>
              </a:ext>
            </a:extLst>
          </p:cNvPr>
          <p:cNvSpPr/>
          <p:nvPr/>
        </p:nvSpPr>
        <p:spPr>
          <a:xfrm>
            <a:off x="10601760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CDFEF9F6-527E-4F92-BD92-B922D3C06066}"/>
              </a:ext>
            </a:extLst>
          </p:cNvPr>
          <p:cNvSpPr/>
          <p:nvPr/>
        </p:nvSpPr>
        <p:spPr>
          <a:xfrm>
            <a:off x="8270925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08AE6314-AAF8-4F62-BA5E-22AD9F3AD462}"/>
              </a:ext>
            </a:extLst>
          </p:cNvPr>
          <p:cNvSpPr/>
          <p:nvPr/>
        </p:nvSpPr>
        <p:spPr>
          <a:xfrm>
            <a:off x="10710971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D97AA660-5D87-4A5A-99E6-2A3AFA6038E7}"/>
              </a:ext>
            </a:extLst>
          </p:cNvPr>
          <p:cNvSpPr/>
          <p:nvPr/>
        </p:nvSpPr>
        <p:spPr>
          <a:xfrm>
            <a:off x="9556139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46BF554F-F09C-420A-A551-796AF6D6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968" y="334765"/>
            <a:ext cx="332965" cy="332965"/>
          </a:xfrm>
          <a:prstGeom prst="rect">
            <a:avLst/>
          </a:prstGeom>
        </p:spPr>
      </p:pic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7F0587C6-7DF1-4189-A150-C797FAD851F8}"/>
              </a:ext>
            </a:extLst>
          </p:cNvPr>
          <p:cNvSpPr/>
          <p:nvPr/>
        </p:nvSpPr>
        <p:spPr>
          <a:xfrm>
            <a:off x="8464800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13695D9E-1DDB-4C81-805F-6A77C397BE2C}"/>
              </a:ext>
            </a:extLst>
          </p:cNvPr>
          <p:cNvSpPr/>
          <p:nvPr/>
        </p:nvSpPr>
        <p:spPr>
          <a:xfrm>
            <a:off x="11279969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94AA71AD-EC36-408C-9EB6-7784BEA2E858}"/>
              </a:ext>
            </a:extLst>
          </p:cNvPr>
          <p:cNvSpPr/>
          <p:nvPr/>
        </p:nvSpPr>
        <p:spPr>
          <a:xfrm>
            <a:off x="8306931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832C372C-4F61-4AEE-9707-2087B06952DD}"/>
              </a:ext>
            </a:extLst>
          </p:cNvPr>
          <p:cNvSpPr/>
          <p:nvPr/>
        </p:nvSpPr>
        <p:spPr>
          <a:xfrm>
            <a:off x="8306930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67597FA8-FADC-4826-88C8-5AD925ABB81C}"/>
              </a:ext>
            </a:extLst>
          </p:cNvPr>
          <p:cNvSpPr/>
          <p:nvPr/>
        </p:nvSpPr>
        <p:spPr>
          <a:xfrm>
            <a:off x="8306930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E233D1C9-D8F9-4F81-8B13-03F619080A99}"/>
              </a:ext>
            </a:extLst>
          </p:cNvPr>
          <p:cNvSpPr/>
          <p:nvPr/>
        </p:nvSpPr>
        <p:spPr>
          <a:xfrm>
            <a:off x="10032267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B21BA5AF-01CE-41B4-B665-4D9C55832BE1}"/>
              </a:ext>
            </a:extLst>
          </p:cNvPr>
          <p:cNvSpPr/>
          <p:nvPr/>
        </p:nvSpPr>
        <p:spPr>
          <a:xfrm>
            <a:off x="10032266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2C3D0BC8-1D27-47C5-B24A-8A68041AC601}"/>
              </a:ext>
            </a:extLst>
          </p:cNvPr>
          <p:cNvSpPr/>
          <p:nvPr/>
        </p:nvSpPr>
        <p:spPr>
          <a:xfrm>
            <a:off x="10032266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Овал 282">
            <a:extLst>
              <a:ext uri="{FF2B5EF4-FFF2-40B4-BE49-F238E27FC236}">
                <a16:creationId xmlns:a16="http://schemas.microsoft.com/office/drawing/2014/main" id="{9FF75C97-2D66-486E-8E80-E78BE115213B}"/>
              </a:ext>
            </a:extLst>
          </p:cNvPr>
          <p:cNvSpPr/>
          <p:nvPr/>
        </p:nvSpPr>
        <p:spPr>
          <a:xfrm>
            <a:off x="8884715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2A874EA3-D9AF-4231-A895-C5916844AA2C}"/>
              </a:ext>
            </a:extLst>
          </p:cNvPr>
          <p:cNvSpPr/>
          <p:nvPr/>
        </p:nvSpPr>
        <p:spPr>
          <a:xfrm>
            <a:off x="8374946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126E659D-CF8D-496E-B66D-1EEC595D9EE4}"/>
              </a:ext>
            </a:extLst>
          </p:cNvPr>
          <p:cNvSpPr/>
          <p:nvPr/>
        </p:nvSpPr>
        <p:spPr>
          <a:xfrm>
            <a:off x="9368672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5C53C07E-C9DC-456E-8E3E-4BEEACF6E25F}"/>
              </a:ext>
            </a:extLst>
          </p:cNvPr>
          <p:cNvSpPr/>
          <p:nvPr/>
        </p:nvSpPr>
        <p:spPr>
          <a:xfrm>
            <a:off x="8938809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FA8F2F7-E208-46AD-9D0A-4AA2B3A7A5F6}"/>
              </a:ext>
            </a:extLst>
          </p:cNvPr>
          <p:cNvSpPr txBox="1"/>
          <p:nvPr/>
        </p:nvSpPr>
        <p:spPr>
          <a:xfrm>
            <a:off x="9025161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338004F-DBB8-461D-9C25-26685AE8426A}"/>
              </a:ext>
            </a:extLst>
          </p:cNvPr>
          <p:cNvSpPr txBox="1"/>
          <p:nvPr/>
        </p:nvSpPr>
        <p:spPr>
          <a:xfrm>
            <a:off x="8513099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B80A346-9A6C-4ED8-B5E3-AC5511BD60AE}"/>
              </a:ext>
            </a:extLst>
          </p:cNvPr>
          <p:cNvSpPr txBox="1"/>
          <p:nvPr/>
        </p:nvSpPr>
        <p:spPr>
          <a:xfrm>
            <a:off x="9545135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3D16899-C424-455D-B137-8E46D04C587E}"/>
              </a:ext>
            </a:extLst>
          </p:cNvPr>
          <p:cNvSpPr/>
          <p:nvPr/>
        </p:nvSpPr>
        <p:spPr>
          <a:xfrm>
            <a:off x="8366316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5A8A9F-E261-4012-B1CD-5C388C647A95}"/>
              </a:ext>
            </a:extLst>
          </p:cNvPr>
          <p:cNvSpPr txBox="1"/>
          <p:nvPr/>
        </p:nvSpPr>
        <p:spPr>
          <a:xfrm>
            <a:off x="9023806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76BCA3A-7C70-46A7-902C-FB6370E17A17}"/>
              </a:ext>
            </a:extLst>
          </p:cNvPr>
          <p:cNvSpPr/>
          <p:nvPr/>
        </p:nvSpPr>
        <p:spPr>
          <a:xfrm>
            <a:off x="8366317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6E08DB69-EF69-44D1-B885-7731511647EF}"/>
              </a:ext>
            </a:extLst>
          </p:cNvPr>
          <p:cNvSpPr/>
          <p:nvPr/>
        </p:nvSpPr>
        <p:spPr>
          <a:xfrm>
            <a:off x="8307650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C42DD8-D65F-48AF-A9E8-9E6CFC8ECACB}"/>
              </a:ext>
            </a:extLst>
          </p:cNvPr>
          <p:cNvSpPr txBox="1"/>
          <p:nvPr/>
        </p:nvSpPr>
        <p:spPr>
          <a:xfrm>
            <a:off x="9894247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5" name="Овал 294">
            <a:extLst>
              <a:ext uri="{FF2B5EF4-FFF2-40B4-BE49-F238E27FC236}">
                <a16:creationId xmlns:a16="http://schemas.microsoft.com/office/drawing/2014/main" id="{CD9A848C-2BF7-48F0-B971-9A456EB5C6EE}"/>
              </a:ext>
            </a:extLst>
          </p:cNvPr>
          <p:cNvSpPr/>
          <p:nvPr/>
        </p:nvSpPr>
        <p:spPr>
          <a:xfrm>
            <a:off x="10613136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5F9AF128-CD71-43DA-AE8B-583856D1189C}"/>
              </a:ext>
            </a:extLst>
          </p:cNvPr>
          <p:cNvSpPr/>
          <p:nvPr/>
        </p:nvSpPr>
        <p:spPr>
          <a:xfrm>
            <a:off x="10103367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B7F5DAD2-C398-4739-BB57-7708FCD66B67}"/>
              </a:ext>
            </a:extLst>
          </p:cNvPr>
          <p:cNvSpPr/>
          <p:nvPr/>
        </p:nvSpPr>
        <p:spPr>
          <a:xfrm>
            <a:off x="11097093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57461C7-0671-4D1A-ADCF-48A6BD99466D}"/>
              </a:ext>
            </a:extLst>
          </p:cNvPr>
          <p:cNvSpPr/>
          <p:nvPr/>
        </p:nvSpPr>
        <p:spPr>
          <a:xfrm>
            <a:off x="10667230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26CA8C0-86DE-4D93-970D-565F188DE2D6}"/>
              </a:ext>
            </a:extLst>
          </p:cNvPr>
          <p:cNvSpPr txBox="1"/>
          <p:nvPr/>
        </p:nvSpPr>
        <p:spPr>
          <a:xfrm>
            <a:off x="10753582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89E0E0-7563-4B12-B9AF-35F9BF0274ED}"/>
              </a:ext>
            </a:extLst>
          </p:cNvPr>
          <p:cNvSpPr txBox="1"/>
          <p:nvPr/>
        </p:nvSpPr>
        <p:spPr>
          <a:xfrm>
            <a:off x="10241520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8158A7D-D139-401F-AF0F-A614BE056E23}"/>
              </a:ext>
            </a:extLst>
          </p:cNvPr>
          <p:cNvSpPr txBox="1"/>
          <p:nvPr/>
        </p:nvSpPr>
        <p:spPr>
          <a:xfrm>
            <a:off x="11273556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2DC03334-96BB-415F-BE6A-61A0F5668E8C}"/>
              </a:ext>
            </a:extLst>
          </p:cNvPr>
          <p:cNvSpPr/>
          <p:nvPr/>
        </p:nvSpPr>
        <p:spPr>
          <a:xfrm>
            <a:off x="10094737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5C8B3A0-272E-4690-ABC7-6F1D8675B088}"/>
              </a:ext>
            </a:extLst>
          </p:cNvPr>
          <p:cNvSpPr txBox="1"/>
          <p:nvPr/>
        </p:nvSpPr>
        <p:spPr>
          <a:xfrm>
            <a:off x="10752227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CAFB9585-3429-4B79-A218-419737830D4C}"/>
              </a:ext>
            </a:extLst>
          </p:cNvPr>
          <p:cNvSpPr/>
          <p:nvPr/>
        </p:nvSpPr>
        <p:spPr>
          <a:xfrm>
            <a:off x="10094738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5" name="Овал 304">
            <a:extLst>
              <a:ext uri="{FF2B5EF4-FFF2-40B4-BE49-F238E27FC236}">
                <a16:creationId xmlns:a16="http://schemas.microsoft.com/office/drawing/2014/main" id="{5A6E590A-9CE6-44BA-A827-BCF4EF71A1A7}"/>
              </a:ext>
            </a:extLst>
          </p:cNvPr>
          <p:cNvSpPr/>
          <p:nvPr/>
        </p:nvSpPr>
        <p:spPr>
          <a:xfrm>
            <a:off x="8884715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F5FB4EB8-3587-4CCA-984C-5463DB07D1F5}"/>
              </a:ext>
            </a:extLst>
          </p:cNvPr>
          <p:cNvSpPr/>
          <p:nvPr/>
        </p:nvSpPr>
        <p:spPr>
          <a:xfrm>
            <a:off x="8374946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5A9ADD70-E0E0-4E9A-B11E-B3EF022940F0}"/>
              </a:ext>
            </a:extLst>
          </p:cNvPr>
          <p:cNvSpPr/>
          <p:nvPr/>
        </p:nvSpPr>
        <p:spPr>
          <a:xfrm>
            <a:off x="9368672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017A05DD-CDEC-40A8-958C-9CFC0F401C1C}"/>
              </a:ext>
            </a:extLst>
          </p:cNvPr>
          <p:cNvSpPr/>
          <p:nvPr/>
        </p:nvSpPr>
        <p:spPr>
          <a:xfrm>
            <a:off x="8938809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8FDC95B-B9B1-4802-AE54-AB06A39848FA}"/>
              </a:ext>
            </a:extLst>
          </p:cNvPr>
          <p:cNvSpPr txBox="1"/>
          <p:nvPr/>
        </p:nvSpPr>
        <p:spPr>
          <a:xfrm>
            <a:off x="9025161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A765892-78DA-453B-85C5-F630EABD1CDE}"/>
              </a:ext>
            </a:extLst>
          </p:cNvPr>
          <p:cNvSpPr txBox="1"/>
          <p:nvPr/>
        </p:nvSpPr>
        <p:spPr>
          <a:xfrm>
            <a:off x="8513099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678A35B-4B27-4C86-B19E-866452A8B679}"/>
              </a:ext>
            </a:extLst>
          </p:cNvPr>
          <p:cNvSpPr txBox="1"/>
          <p:nvPr/>
        </p:nvSpPr>
        <p:spPr>
          <a:xfrm>
            <a:off x="9545135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619DF96-F951-4EE7-A231-9EB5F3173509}"/>
              </a:ext>
            </a:extLst>
          </p:cNvPr>
          <p:cNvSpPr txBox="1"/>
          <p:nvPr/>
        </p:nvSpPr>
        <p:spPr>
          <a:xfrm>
            <a:off x="9023806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8378C66A-F7D1-47AF-9AC8-76AD68952C7F}"/>
              </a:ext>
            </a:extLst>
          </p:cNvPr>
          <p:cNvSpPr/>
          <p:nvPr/>
        </p:nvSpPr>
        <p:spPr>
          <a:xfrm>
            <a:off x="8366317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4" name="Овал 313">
            <a:extLst>
              <a:ext uri="{FF2B5EF4-FFF2-40B4-BE49-F238E27FC236}">
                <a16:creationId xmlns:a16="http://schemas.microsoft.com/office/drawing/2014/main" id="{27E46607-3C55-4E61-A8E6-F49EF81AB82E}"/>
              </a:ext>
            </a:extLst>
          </p:cNvPr>
          <p:cNvSpPr/>
          <p:nvPr/>
        </p:nvSpPr>
        <p:spPr>
          <a:xfrm>
            <a:off x="10613136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AA0481C0-E05D-42AF-A589-05DE29C4A4FA}"/>
              </a:ext>
            </a:extLst>
          </p:cNvPr>
          <p:cNvSpPr/>
          <p:nvPr/>
        </p:nvSpPr>
        <p:spPr>
          <a:xfrm>
            <a:off x="10103367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EBBB0217-CC7C-4DDD-87AE-64514381DB0F}"/>
              </a:ext>
            </a:extLst>
          </p:cNvPr>
          <p:cNvSpPr/>
          <p:nvPr/>
        </p:nvSpPr>
        <p:spPr>
          <a:xfrm>
            <a:off x="11097093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0BB191B7-5446-471C-97BC-C3385AADFC64}"/>
              </a:ext>
            </a:extLst>
          </p:cNvPr>
          <p:cNvSpPr/>
          <p:nvPr/>
        </p:nvSpPr>
        <p:spPr>
          <a:xfrm>
            <a:off x="10667230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CDE4F7-E370-41C5-9ED1-F99759077083}"/>
              </a:ext>
            </a:extLst>
          </p:cNvPr>
          <p:cNvSpPr txBox="1"/>
          <p:nvPr/>
        </p:nvSpPr>
        <p:spPr>
          <a:xfrm>
            <a:off x="10753582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161A9DC-AA71-40CF-8BEA-D54CF31CF36E}"/>
              </a:ext>
            </a:extLst>
          </p:cNvPr>
          <p:cNvSpPr txBox="1"/>
          <p:nvPr/>
        </p:nvSpPr>
        <p:spPr>
          <a:xfrm>
            <a:off x="10241520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0418F31-8459-4AA0-8BDE-390329196406}"/>
              </a:ext>
            </a:extLst>
          </p:cNvPr>
          <p:cNvSpPr txBox="1"/>
          <p:nvPr/>
        </p:nvSpPr>
        <p:spPr>
          <a:xfrm>
            <a:off x="11273556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236DFE0B-A466-41A9-9178-AF996E68B51C}"/>
              </a:ext>
            </a:extLst>
          </p:cNvPr>
          <p:cNvSpPr/>
          <p:nvPr/>
        </p:nvSpPr>
        <p:spPr>
          <a:xfrm>
            <a:off x="10094737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8BC50DA-C44A-449A-93D1-B5390AB82D04}"/>
              </a:ext>
            </a:extLst>
          </p:cNvPr>
          <p:cNvSpPr txBox="1"/>
          <p:nvPr/>
        </p:nvSpPr>
        <p:spPr>
          <a:xfrm>
            <a:off x="10752227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B957718-6860-43F4-A21C-EC1DE396545F}"/>
              </a:ext>
            </a:extLst>
          </p:cNvPr>
          <p:cNvSpPr/>
          <p:nvPr/>
        </p:nvSpPr>
        <p:spPr>
          <a:xfrm>
            <a:off x="10094738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Овал 323">
            <a:extLst>
              <a:ext uri="{FF2B5EF4-FFF2-40B4-BE49-F238E27FC236}">
                <a16:creationId xmlns:a16="http://schemas.microsoft.com/office/drawing/2014/main" id="{7FA31A6A-D813-4952-9157-AC666CE9753F}"/>
              </a:ext>
            </a:extLst>
          </p:cNvPr>
          <p:cNvSpPr/>
          <p:nvPr/>
        </p:nvSpPr>
        <p:spPr>
          <a:xfrm>
            <a:off x="8878365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7E46DCA8-A90C-4866-B246-993C972CACE8}"/>
              </a:ext>
            </a:extLst>
          </p:cNvPr>
          <p:cNvSpPr/>
          <p:nvPr/>
        </p:nvSpPr>
        <p:spPr>
          <a:xfrm>
            <a:off x="8368596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65DC5305-42D4-4644-888D-EB62CC847BC7}"/>
              </a:ext>
            </a:extLst>
          </p:cNvPr>
          <p:cNvSpPr/>
          <p:nvPr/>
        </p:nvSpPr>
        <p:spPr>
          <a:xfrm>
            <a:off x="9362322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1C6F77D4-032A-4D9B-88C1-1777E38FB6A4}"/>
              </a:ext>
            </a:extLst>
          </p:cNvPr>
          <p:cNvSpPr/>
          <p:nvPr/>
        </p:nvSpPr>
        <p:spPr>
          <a:xfrm>
            <a:off x="8932459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DF8F4FA-EFDD-4192-B248-BBF61CD61F3B}"/>
              </a:ext>
            </a:extLst>
          </p:cNvPr>
          <p:cNvSpPr txBox="1"/>
          <p:nvPr/>
        </p:nvSpPr>
        <p:spPr>
          <a:xfrm>
            <a:off x="9018811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F7B5F68-780C-4B54-8C99-46B26FEC049B}"/>
              </a:ext>
            </a:extLst>
          </p:cNvPr>
          <p:cNvSpPr txBox="1"/>
          <p:nvPr/>
        </p:nvSpPr>
        <p:spPr>
          <a:xfrm>
            <a:off x="8506749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29CEA84-E4B5-43C1-847F-411269F05739}"/>
              </a:ext>
            </a:extLst>
          </p:cNvPr>
          <p:cNvSpPr txBox="1"/>
          <p:nvPr/>
        </p:nvSpPr>
        <p:spPr>
          <a:xfrm>
            <a:off x="9538785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7B11EDB-C343-4201-A89B-B69D724FAE02}"/>
              </a:ext>
            </a:extLst>
          </p:cNvPr>
          <p:cNvSpPr txBox="1"/>
          <p:nvPr/>
        </p:nvSpPr>
        <p:spPr>
          <a:xfrm>
            <a:off x="9017456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F08C571D-C94F-4232-B278-3B249A5BA00F}"/>
              </a:ext>
            </a:extLst>
          </p:cNvPr>
          <p:cNvSpPr/>
          <p:nvPr/>
        </p:nvSpPr>
        <p:spPr>
          <a:xfrm>
            <a:off x="8359967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Овал 332">
            <a:extLst>
              <a:ext uri="{FF2B5EF4-FFF2-40B4-BE49-F238E27FC236}">
                <a16:creationId xmlns:a16="http://schemas.microsoft.com/office/drawing/2014/main" id="{F9F8DCF3-F3F4-4F81-BB6E-0BC480037AE6}"/>
              </a:ext>
            </a:extLst>
          </p:cNvPr>
          <p:cNvSpPr/>
          <p:nvPr/>
        </p:nvSpPr>
        <p:spPr>
          <a:xfrm>
            <a:off x="10606786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EE6A6B54-5C37-4060-A8F1-5E5459A20C83}"/>
              </a:ext>
            </a:extLst>
          </p:cNvPr>
          <p:cNvSpPr/>
          <p:nvPr/>
        </p:nvSpPr>
        <p:spPr>
          <a:xfrm>
            <a:off x="10097017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5" name="Прямоугольник 334">
            <a:extLst>
              <a:ext uri="{FF2B5EF4-FFF2-40B4-BE49-F238E27FC236}">
                <a16:creationId xmlns:a16="http://schemas.microsoft.com/office/drawing/2014/main" id="{1FF79D50-8C6D-49D2-BF3B-3E59BA14021B}"/>
              </a:ext>
            </a:extLst>
          </p:cNvPr>
          <p:cNvSpPr/>
          <p:nvPr/>
        </p:nvSpPr>
        <p:spPr>
          <a:xfrm>
            <a:off x="11090743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6" name="Прямоугольник 335">
            <a:extLst>
              <a:ext uri="{FF2B5EF4-FFF2-40B4-BE49-F238E27FC236}">
                <a16:creationId xmlns:a16="http://schemas.microsoft.com/office/drawing/2014/main" id="{30A23466-D798-46F0-8E52-7F1A7C5F6454}"/>
              </a:ext>
            </a:extLst>
          </p:cNvPr>
          <p:cNvSpPr/>
          <p:nvPr/>
        </p:nvSpPr>
        <p:spPr>
          <a:xfrm>
            <a:off x="10660880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5025ABF-C897-4436-9D68-02A44C1CF53F}"/>
              </a:ext>
            </a:extLst>
          </p:cNvPr>
          <p:cNvSpPr txBox="1"/>
          <p:nvPr/>
        </p:nvSpPr>
        <p:spPr>
          <a:xfrm>
            <a:off x="10747232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4E61783-B1C7-4464-90BF-0EEFBDBCD5E3}"/>
              </a:ext>
            </a:extLst>
          </p:cNvPr>
          <p:cNvSpPr txBox="1"/>
          <p:nvPr/>
        </p:nvSpPr>
        <p:spPr>
          <a:xfrm>
            <a:off x="10235170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89DDDEF-7BCC-4D6F-ABC4-F3BBB82A9195}"/>
              </a:ext>
            </a:extLst>
          </p:cNvPr>
          <p:cNvSpPr txBox="1"/>
          <p:nvPr/>
        </p:nvSpPr>
        <p:spPr>
          <a:xfrm>
            <a:off x="11267206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C3B9956D-ED21-4106-813D-4D7FA6CE4788}"/>
              </a:ext>
            </a:extLst>
          </p:cNvPr>
          <p:cNvSpPr/>
          <p:nvPr/>
        </p:nvSpPr>
        <p:spPr>
          <a:xfrm>
            <a:off x="10088387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BF67BE1-33FF-48D7-A55E-339D1800B18D}"/>
              </a:ext>
            </a:extLst>
          </p:cNvPr>
          <p:cNvSpPr txBox="1"/>
          <p:nvPr/>
        </p:nvSpPr>
        <p:spPr>
          <a:xfrm>
            <a:off x="10745877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D382D733-6822-4145-AD55-38B171A45AE2}"/>
              </a:ext>
            </a:extLst>
          </p:cNvPr>
          <p:cNvSpPr/>
          <p:nvPr/>
        </p:nvSpPr>
        <p:spPr>
          <a:xfrm>
            <a:off x="10088388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1D9A645-BF4B-4428-82C7-20689A4D0A48}"/>
              </a:ext>
            </a:extLst>
          </p:cNvPr>
          <p:cNvSpPr/>
          <p:nvPr/>
        </p:nvSpPr>
        <p:spPr>
          <a:xfrm>
            <a:off x="8972591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52930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37733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37733" y="201336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37733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37733" y="830510"/>
            <a:ext cx="3456264" cy="335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37733" y="5530468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37733" y="1166070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37733" y="1632631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37733" y="2345114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37733" y="3408110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37733" y="4471467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521623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3394969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521623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2247872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37734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1119130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1799584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2480980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3159107" y="830510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43394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1612943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2732562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5956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3410771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37733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37732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37732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2163068" y="2347553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2163068" y="3408349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2163068" y="4468243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1015517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505748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1499474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1069611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97118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97119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38452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2743938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2234169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3227895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2798032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2225539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2225540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1015517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505748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1499474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1069611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97119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2743938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2234169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3227895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2798032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2225539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2225540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1009167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99398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1493124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1063261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90769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2737588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2227819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3221545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2791682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2219189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2219190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1103393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5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951807" y="130628"/>
            <a:ext cx="3620278" cy="6596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036610" y="210667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036610" y="210667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036610" y="6099738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036610" y="839841"/>
            <a:ext cx="3456264" cy="3355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036610" y="5539799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036610" y="1175401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036610" y="1641962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036610" y="2354445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036610" y="3417441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036610" y="4480798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4120500" y="1868380"/>
            <a:ext cx="279341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6993846" y="1725223"/>
            <a:ext cx="409538" cy="32942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4120500" y="1388036"/>
            <a:ext cx="1573817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5846749" y="1388911"/>
            <a:ext cx="1556635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036611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4718007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5398461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6079857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6757984" y="839841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042271" y="6099736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5211820" y="6099736"/>
            <a:ext cx="1126019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6331439" y="6100429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4194479" y="341501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7009648" y="341501"/>
            <a:ext cx="335560" cy="3355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036610" y="2356231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036609" y="3417027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036609" y="4476921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5761945" y="2356884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5761945" y="3417680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5761945" y="4477574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4614394" y="2424772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4104625" y="2976056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5098351" y="2975245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4668488" y="2976337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095995" y="3169840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095996" y="240892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037329" y="2109682"/>
            <a:ext cx="3453468" cy="1892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6342815" y="2421626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5833046" y="2972910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6826772" y="2972099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6396909" y="2973191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5824416" y="3166694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5824417" y="240578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4614394" y="3486853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4104625" y="4038137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5098351" y="4037326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4668488" y="4038418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095996" y="3471007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6342815" y="3483707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5833046" y="4034991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6826772" y="4034180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6396909" y="4035272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5824416" y="4228775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5824417" y="3467861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4608044" y="4549441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098275" y="5100725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5092001" y="5099914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4662138" y="5101006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089646" y="4533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6336465" y="4546295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5826696" y="5097579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6820422" y="5096768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6390559" y="5097860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5818066" y="5291363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5818067" y="4530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4731985" y="209725"/>
            <a:ext cx="2121881" cy="6305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ED1C87-E722-4CC9-8054-0F24B18E4E61}"/>
              </a:ext>
            </a:extLst>
          </p:cNvPr>
          <p:cNvCxnSpPr>
            <a:cxnSpLocks/>
            <a:stCxn id="355" idx="3"/>
          </p:cNvCxnSpPr>
          <p:nvPr/>
        </p:nvCxnSpPr>
        <p:spPr>
          <a:xfrm>
            <a:off x="1755559" y="1742441"/>
            <a:ext cx="2191561" cy="604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5E0EA078-6898-4CB0-B3AA-EF88A8225B80}"/>
              </a:ext>
            </a:extLst>
          </p:cNvPr>
          <p:cNvSpPr/>
          <p:nvPr/>
        </p:nvSpPr>
        <p:spPr>
          <a:xfrm>
            <a:off x="382554" y="1573164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AnchorLayout</a:t>
            </a:r>
            <a:endParaRPr lang="en-US" sz="1600" b="1" dirty="0"/>
          </a:p>
        </p:txBody>
      </p: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06FE9F7C-10AE-45BB-B1BB-28F9B88FC1A1}"/>
              </a:ext>
            </a:extLst>
          </p:cNvPr>
          <p:cNvCxnSpPr>
            <a:cxnSpLocks/>
            <a:stCxn id="357" idx="3"/>
            <a:endCxn id="346" idx="1"/>
          </p:cNvCxnSpPr>
          <p:nvPr/>
        </p:nvCxnSpPr>
        <p:spPr>
          <a:xfrm>
            <a:off x="3475379" y="313513"/>
            <a:ext cx="561231" cy="211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952A9219-8DE3-4795-AF66-6876ABECE187}"/>
              </a:ext>
            </a:extLst>
          </p:cNvPr>
          <p:cNvSpPr/>
          <p:nvPr/>
        </p:nvSpPr>
        <p:spPr>
          <a:xfrm>
            <a:off x="337853" y="144236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DABB192D-19DF-4AB1-AFA2-1E17AF2B1B05}"/>
              </a:ext>
            </a:extLst>
          </p:cNvPr>
          <p:cNvSpPr/>
          <p:nvPr/>
        </p:nvSpPr>
        <p:spPr>
          <a:xfrm>
            <a:off x="1636094" y="50373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F7687AA-3840-42A2-AD26-E2080B60D45F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3009099" y="673012"/>
            <a:ext cx="1134098" cy="73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47CBD1F6-C800-49F2-B78D-95BDC09B57B3}"/>
              </a:ext>
            </a:extLst>
          </p:cNvPr>
          <p:cNvSpPr/>
          <p:nvPr/>
        </p:nvSpPr>
        <p:spPr>
          <a:xfrm>
            <a:off x="8386366" y="42477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5" name="Прямая со стрелкой 364">
            <a:extLst>
              <a:ext uri="{FF2B5EF4-FFF2-40B4-BE49-F238E27FC236}">
                <a16:creationId xmlns:a16="http://schemas.microsoft.com/office/drawing/2014/main" id="{6FBA0E7B-80CA-4DF4-AF10-07B258CB0127}"/>
              </a:ext>
            </a:extLst>
          </p:cNvPr>
          <p:cNvCxnSpPr>
            <a:cxnSpLocks/>
            <a:stCxn id="364" idx="1"/>
          </p:cNvCxnSpPr>
          <p:nvPr/>
        </p:nvCxnSpPr>
        <p:spPr>
          <a:xfrm flipH="1">
            <a:off x="7414800" y="594052"/>
            <a:ext cx="971566" cy="1642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2BBAE9AC-2BA8-414F-8703-E92CD471EFEF}"/>
              </a:ext>
            </a:extLst>
          </p:cNvPr>
          <p:cNvSpPr/>
          <p:nvPr/>
        </p:nvSpPr>
        <p:spPr>
          <a:xfrm>
            <a:off x="9691583" y="65472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372" name="Прямая со стрелкой 371">
            <a:extLst>
              <a:ext uri="{FF2B5EF4-FFF2-40B4-BE49-F238E27FC236}">
                <a16:creationId xmlns:a16="http://schemas.microsoft.com/office/drawing/2014/main" id="{3E772A9F-FCDE-4A9E-952D-EDAA39BE175A}"/>
              </a:ext>
            </a:extLst>
          </p:cNvPr>
          <p:cNvCxnSpPr>
            <a:cxnSpLocks/>
            <a:stCxn id="371" idx="1"/>
          </p:cNvCxnSpPr>
          <p:nvPr/>
        </p:nvCxnSpPr>
        <p:spPr>
          <a:xfrm flipH="1">
            <a:off x="7169141" y="250138"/>
            <a:ext cx="2522442" cy="27511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39A36AF6-A32B-444A-BFF2-24193014E301}"/>
              </a:ext>
            </a:extLst>
          </p:cNvPr>
          <p:cNvSpPr/>
          <p:nvPr/>
        </p:nvSpPr>
        <p:spPr>
          <a:xfrm>
            <a:off x="6861981" y="226503"/>
            <a:ext cx="624320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520232A8-3257-46B7-A9F8-D2B07000096F}"/>
              </a:ext>
            </a:extLst>
          </p:cNvPr>
          <p:cNvSpPr/>
          <p:nvPr/>
        </p:nvSpPr>
        <p:spPr>
          <a:xfrm>
            <a:off x="4051677" y="226503"/>
            <a:ext cx="665243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D09A05A8-C576-4FFC-8D20-4DD463FE4F4B}"/>
              </a:ext>
            </a:extLst>
          </p:cNvPr>
          <p:cNvSpPr/>
          <p:nvPr/>
        </p:nvSpPr>
        <p:spPr>
          <a:xfrm>
            <a:off x="8710776" y="847175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376" name="Прямая со стрелкой 375">
            <a:extLst>
              <a:ext uri="{FF2B5EF4-FFF2-40B4-BE49-F238E27FC236}">
                <a16:creationId xmlns:a16="http://schemas.microsoft.com/office/drawing/2014/main" id="{1568E2F0-28CC-4F99-82A3-EC0A71D3C5F1}"/>
              </a:ext>
            </a:extLst>
          </p:cNvPr>
          <p:cNvCxnSpPr>
            <a:cxnSpLocks/>
            <a:stCxn id="375" idx="1"/>
          </p:cNvCxnSpPr>
          <p:nvPr/>
        </p:nvCxnSpPr>
        <p:spPr>
          <a:xfrm flipH="1" flipV="1">
            <a:off x="5833046" y="577385"/>
            <a:ext cx="2877730" cy="45445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id="{835D8323-0205-48A9-9A72-B00AEFB959E4}"/>
              </a:ext>
            </a:extLst>
          </p:cNvPr>
          <p:cNvCxnSpPr>
            <a:cxnSpLocks/>
            <a:stCxn id="381" idx="3"/>
            <a:endCxn id="366" idx="1"/>
          </p:cNvCxnSpPr>
          <p:nvPr/>
        </p:nvCxnSpPr>
        <p:spPr>
          <a:xfrm flipV="1">
            <a:off x="3231536" y="1005173"/>
            <a:ext cx="805075" cy="159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5349F1CE-C712-4534-BDA8-8273A6DD588D}"/>
              </a:ext>
            </a:extLst>
          </p:cNvPr>
          <p:cNvSpPr/>
          <p:nvPr/>
        </p:nvSpPr>
        <p:spPr>
          <a:xfrm>
            <a:off x="94010" y="99498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382" name="Прямая со стрелкой 381">
            <a:extLst>
              <a:ext uri="{FF2B5EF4-FFF2-40B4-BE49-F238E27FC236}">
                <a16:creationId xmlns:a16="http://schemas.microsoft.com/office/drawing/2014/main" id="{C1A12C50-C420-4066-876E-66A5496A0702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7169142" y="1031842"/>
            <a:ext cx="934640" cy="4014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112AFF14-5B12-4869-918C-F7F05E8DFBC4}"/>
              </a:ext>
            </a:extLst>
          </p:cNvPr>
          <p:cNvSpPr/>
          <p:nvPr/>
        </p:nvSpPr>
        <p:spPr>
          <a:xfrm>
            <a:off x="8103782" y="124862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96" name="Прямая со стрелкой 395">
            <a:extLst>
              <a:ext uri="{FF2B5EF4-FFF2-40B4-BE49-F238E27FC236}">
                <a16:creationId xmlns:a16="http://schemas.microsoft.com/office/drawing/2014/main" id="{69A0657E-0D39-4EE5-9598-913416FD8649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6364066" y="1060098"/>
            <a:ext cx="1739716" cy="3731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>
            <a:extLst>
              <a:ext uri="{FF2B5EF4-FFF2-40B4-BE49-F238E27FC236}">
                <a16:creationId xmlns:a16="http://schemas.microsoft.com/office/drawing/2014/main" id="{A0A1EDCD-9115-4FB9-A9F0-D9F89A775FF4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5669450" y="1029986"/>
            <a:ext cx="2434332" cy="4033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>
            <a:extLst>
              <a:ext uri="{FF2B5EF4-FFF2-40B4-BE49-F238E27FC236}">
                <a16:creationId xmlns:a16="http://schemas.microsoft.com/office/drawing/2014/main" id="{AB2ED938-D6FD-4BFC-84B9-B983199DB69C}"/>
              </a:ext>
            </a:extLst>
          </p:cNvPr>
          <p:cNvCxnSpPr>
            <a:cxnSpLocks/>
            <a:stCxn id="403" idx="3"/>
            <a:endCxn id="377" idx="1"/>
          </p:cNvCxnSpPr>
          <p:nvPr/>
        </p:nvCxnSpPr>
        <p:spPr>
          <a:xfrm flipV="1">
            <a:off x="3231536" y="6376573"/>
            <a:ext cx="810735" cy="18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BD424196-1486-4B9C-AD67-7C249C4BAE9F}"/>
              </a:ext>
            </a:extLst>
          </p:cNvPr>
          <p:cNvSpPr/>
          <p:nvPr/>
        </p:nvSpPr>
        <p:spPr>
          <a:xfrm>
            <a:off x="94010" y="638881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2B63E25B-77E7-4126-B182-17B01F5E645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7146627" y="6079282"/>
            <a:ext cx="1277991" cy="43721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05D68C19-0967-4B32-A24F-6508824853A7}"/>
              </a:ext>
            </a:extLst>
          </p:cNvPr>
          <p:cNvSpPr/>
          <p:nvPr/>
        </p:nvSpPr>
        <p:spPr>
          <a:xfrm>
            <a:off x="8424618" y="5894616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410" name="Прямая со стрелкой 409">
            <a:extLst>
              <a:ext uri="{FF2B5EF4-FFF2-40B4-BE49-F238E27FC236}">
                <a16:creationId xmlns:a16="http://schemas.microsoft.com/office/drawing/2014/main" id="{A000CCAF-99F1-4384-96D6-2F92FE93EA0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4665313" y="6079282"/>
            <a:ext cx="3759305" cy="3079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я со стрелкой 411">
            <a:extLst>
              <a:ext uri="{FF2B5EF4-FFF2-40B4-BE49-F238E27FC236}">
                <a16:creationId xmlns:a16="http://schemas.microsoft.com/office/drawing/2014/main" id="{33B7EAFD-3497-43A3-8ABD-7D70559EABBE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6078771" y="6079282"/>
            <a:ext cx="2345847" cy="35394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5BCD285-EC69-4389-9D2B-B9D5B758F041}"/>
              </a:ext>
            </a:extLst>
          </p:cNvPr>
          <p:cNvSpPr/>
          <p:nvPr/>
        </p:nvSpPr>
        <p:spPr>
          <a:xfrm>
            <a:off x="8675697" y="540534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76A0452F-3605-49FC-AE9D-30B661C91973}"/>
              </a:ext>
            </a:extLst>
          </p:cNvPr>
          <p:cNvCxnSpPr>
            <a:cxnSpLocks/>
            <a:stCxn id="418" idx="1"/>
          </p:cNvCxnSpPr>
          <p:nvPr/>
        </p:nvCxnSpPr>
        <p:spPr>
          <a:xfrm flipH="1">
            <a:off x="6913918" y="5590006"/>
            <a:ext cx="1761779" cy="181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3CCF61FF-944D-4955-8E98-BC3BEDA8B854}"/>
              </a:ext>
            </a:extLst>
          </p:cNvPr>
          <p:cNvSpPr/>
          <p:nvPr/>
        </p:nvSpPr>
        <p:spPr>
          <a:xfrm>
            <a:off x="339942" y="2156066"/>
            <a:ext cx="29869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BoxLayout</a:t>
            </a:r>
            <a:r>
              <a:rPr lang="en-US" sz="1600" b="1" dirty="0"/>
              <a:t>(orientation='vertical’)</a:t>
            </a:r>
          </a:p>
        </p:txBody>
      </p:sp>
      <p:cxnSp>
        <p:nvCxnSpPr>
          <p:cNvPr id="420" name="Прямая со стрелкой 419">
            <a:extLst>
              <a:ext uri="{FF2B5EF4-FFF2-40B4-BE49-F238E27FC236}">
                <a16:creationId xmlns:a16="http://schemas.microsoft.com/office/drawing/2014/main" id="{6E2F317B-98E2-42E3-A18F-D139E9D5EF87}"/>
              </a:ext>
            </a:extLst>
          </p:cNvPr>
          <p:cNvCxnSpPr>
            <a:cxnSpLocks/>
            <a:stCxn id="477" idx="3"/>
          </p:cNvCxnSpPr>
          <p:nvPr/>
        </p:nvCxnSpPr>
        <p:spPr>
          <a:xfrm>
            <a:off x="3326914" y="2325343"/>
            <a:ext cx="679592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58A37A78-9AEB-443E-BBE1-1FAE47DBCD16}"/>
              </a:ext>
            </a:extLst>
          </p:cNvPr>
          <p:cNvSpPr/>
          <p:nvPr/>
        </p:nvSpPr>
        <p:spPr>
          <a:xfrm>
            <a:off x="2039964" y="517711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27" name="Прямая со стрелкой 426">
            <a:extLst>
              <a:ext uri="{FF2B5EF4-FFF2-40B4-BE49-F238E27FC236}">
                <a16:creationId xmlns:a16="http://schemas.microsoft.com/office/drawing/2014/main" id="{F3B2D551-94A2-405B-AFA0-D4CB19160803}"/>
              </a:ext>
            </a:extLst>
          </p:cNvPr>
          <p:cNvCxnSpPr>
            <a:cxnSpLocks/>
            <a:stCxn id="421" idx="3"/>
          </p:cNvCxnSpPr>
          <p:nvPr/>
        </p:nvCxnSpPr>
        <p:spPr>
          <a:xfrm flipV="1">
            <a:off x="2799787" y="5176772"/>
            <a:ext cx="2065828" cy="18500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>
            <a:extLst>
              <a:ext uri="{FF2B5EF4-FFF2-40B4-BE49-F238E27FC236}">
                <a16:creationId xmlns:a16="http://schemas.microsoft.com/office/drawing/2014/main" id="{C0C663B3-FCE0-4D15-B5FB-1474ACC15BB4}"/>
              </a:ext>
            </a:extLst>
          </p:cNvPr>
          <p:cNvSpPr/>
          <p:nvPr/>
        </p:nvSpPr>
        <p:spPr>
          <a:xfrm>
            <a:off x="1727491" y="4811624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428" name="Прямая со стрелкой 427">
            <a:extLst>
              <a:ext uri="{FF2B5EF4-FFF2-40B4-BE49-F238E27FC236}">
                <a16:creationId xmlns:a16="http://schemas.microsoft.com/office/drawing/2014/main" id="{35881BCA-DCB7-4D89-AC43-1D7AD92F079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1518993" cy="19148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CDFD164A-1D3E-4C9F-8411-90A037328C7E}"/>
              </a:ext>
            </a:extLst>
          </p:cNvPr>
          <p:cNvCxnSpPr>
            <a:cxnSpLocks/>
            <a:stCxn id="421" idx="3"/>
          </p:cNvCxnSpPr>
          <p:nvPr/>
        </p:nvCxnSpPr>
        <p:spPr>
          <a:xfrm>
            <a:off x="2799787" y="5361776"/>
            <a:ext cx="1773162" cy="87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>
            <a:extLst>
              <a:ext uri="{FF2B5EF4-FFF2-40B4-BE49-F238E27FC236}">
                <a16:creationId xmlns:a16="http://schemas.microsoft.com/office/drawing/2014/main" id="{B4E52258-AEE0-4A44-B49D-2F9329861896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2645807" cy="2091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050F4056-8F9C-40D7-8FDF-19BD31F75BB7}"/>
              </a:ext>
            </a:extLst>
          </p:cNvPr>
          <p:cNvSpPr/>
          <p:nvPr/>
        </p:nvSpPr>
        <p:spPr>
          <a:xfrm>
            <a:off x="2555768" y="4427926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8FD17A93-4D79-4677-B82F-35230A130427}"/>
              </a:ext>
            </a:extLst>
          </p:cNvPr>
          <p:cNvCxnSpPr>
            <a:cxnSpLocks/>
            <a:stCxn id="439" idx="3"/>
          </p:cNvCxnSpPr>
          <p:nvPr/>
        </p:nvCxnSpPr>
        <p:spPr>
          <a:xfrm>
            <a:off x="3315591" y="4612592"/>
            <a:ext cx="1550024" cy="1923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>
            <a:extLst>
              <a:ext uri="{FF2B5EF4-FFF2-40B4-BE49-F238E27FC236}">
                <a16:creationId xmlns:a16="http://schemas.microsoft.com/office/drawing/2014/main" id="{7674D631-6B42-4CC1-A670-C4F46A3676C6}"/>
              </a:ext>
            </a:extLst>
          </p:cNvPr>
          <p:cNvCxnSpPr>
            <a:cxnSpLocks/>
            <a:stCxn id="447" idx="1"/>
          </p:cNvCxnSpPr>
          <p:nvPr/>
        </p:nvCxnSpPr>
        <p:spPr>
          <a:xfrm flipH="1" flipV="1">
            <a:off x="7264866" y="1868380"/>
            <a:ext cx="1670946" cy="1472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306B8037-7B8A-4EDF-B978-BE7E1FA77F29}"/>
              </a:ext>
            </a:extLst>
          </p:cNvPr>
          <p:cNvSpPr/>
          <p:nvPr/>
        </p:nvSpPr>
        <p:spPr>
          <a:xfrm>
            <a:off x="8935812" y="183100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FB87F466-3905-4E0F-A5B0-B924CAB29436}"/>
              </a:ext>
            </a:extLst>
          </p:cNvPr>
          <p:cNvSpPr/>
          <p:nvPr/>
        </p:nvSpPr>
        <p:spPr>
          <a:xfrm>
            <a:off x="8911330" y="259729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99" name="Прямая со стрелкой 498">
            <a:extLst>
              <a:ext uri="{FF2B5EF4-FFF2-40B4-BE49-F238E27FC236}">
                <a16:creationId xmlns:a16="http://schemas.microsoft.com/office/drawing/2014/main" id="{4B625290-6E57-46BF-83DF-20BCC8AA513F}"/>
              </a:ext>
            </a:extLst>
          </p:cNvPr>
          <p:cNvCxnSpPr>
            <a:cxnSpLocks/>
            <a:stCxn id="498" idx="1"/>
          </p:cNvCxnSpPr>
          <p:nvPr/>
        </p:nvCxnSpPr>
        <p:spPr>
          <a:xfrm flipH="1" flipV="1">
            <a:off x="7345208" y="2204254"/>
            <a:ext cx="1566122" cy="57770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34C201C3-10B7-4B82-A224-D32B46A45E6B}"/>
              </a:ext>
            </a:extLst>
          </p:cNvPr>
          <p:cNvSpPr/>
          <p:nvPr/>
        </p:nvSpPr>
        <p:spPr>
          <a:xfrm>
            <a:off x="8933323" y="2236503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3" name="Прямая со стрелкой 502">
            <a:extLst>
              <a:ext uri="{FF2B5EF4-FFF2-40B4-BE49-F238E27FC236}">
                <a16:creationId xmlns:a16="http://schemas.microsoft.com/office/drawing/2014/main" id="{9F8BE2C3-E25F-431D-84E2-344AC0722C2D}"/>
              </a:ext>
            </a:extLst>
          </p:cNvPr>
          <p:cNvCxnSpPr>
            <a:cxnSpLocks/>
            <a:stCxn id="502" idx="1"/>
          </p:cNvCxnSpPr>
          <p:nvPr/>
        </p:nvCxnSpPr>
        <p:spPr>
          <a:xfrm flipH="1" flipV="1">
            <a:off x="6430056" y="1974406"/>
            <a:ext cx="2503267" cy="4313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A775B5E3-C856-454D-AA99-BA573F7C5BF6}"/>
              </a:ext>
            </a:extLst>
          </p:cNvPr>
          <p:cNvSpPr/>
          <p:nvPr/>
        </p:nvSpPr>
        <p:spPr>
          <a:xfrm>
            <a:off x="2692948" y="1475549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C9CCA867-8FCE-4134-ADDE-0898A92A073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6239"/>
            <a:ext cx="955989" cy="15858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BD511AEA-7003-4C60-8B63-E9E6B8A6130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5881"/>
            <a:ext cx="2673034" cy="15894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EA3B0CAF-7FEE-409D-AA91-84643CEE5FC9}"/>
              </a:ext>
            </a:extLst>
          </p:cNvPr>
          <p:cNvSpPr/>
          <p:nvPr/>
        </p:nvSpPr>
        <p:spPr>
          <a:xfrm>
            <a:off x="1144390" y="3772908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GridLayout</a:t>
            </a:r>
            <a:r>
              <a:rPr lang="en-US" dirty="0"/>
              <a:t>?</a:t>
            </a:r>
            <a:endParaRPr lang="LID4096" dirty="0"/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57827D96-9869-4B0E-88DD-E48447A7D978}"/>
              </a:ext>
            </a:extLst>
          </p:cNvPr>
          <p:cNvCxnSpPr>
            <a:cxnSpLocks/>
            <a:stCxn id="514" idx="3"/>
          </p:cNvCxnSpPr>
          <p:nvPr/>
        </p:nvCxnSpPr>
        <p:spPr>
          <a:xfrm>
            <a:off x="2463405" y="3957574"/>
            <a:ext cx="429364" cy="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Дуга 521">
            <a:extLst>
              <a:ext uri="{FF2B5EF4-FFF2-40B4-BE49-F238E27FC236}">
                <a16:creationId xmlns:a16="http://schemas.microsoft.com/office/drawing/2014/main" id="{78A41015-3ED1-4DF8-8E76-A1F837DE0EC3}"/>
              </a:ext>
            </a:extLst>
          </p:cNvPr>
          <p:cNvSpPr/>
          <p:nvPr/>
        </p:nvSpPr>
        <p:spPr>
          <a:xfrm rot="11989588">
            <a:off x="2889613" y="2254232"/>
            <a:ext cx="3160534" cy="3291296"/>
          </a:xfrm>
          <a:prstGeom prst="arc">
            <a:avLst>
              <a:gd name="adj1" fmla="val 16200000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85E26B85-6882-4B33-9015-4C3186A44D89}"/>
              </a:ext>
            </a:extLst>
          </p:cNvPr>
          <p:cNvSpPr/>
          <p:nvPr/>
        </p:nvSpPr>
        <p:spPr>
          <a:xfrm>
            <a:off x="4095995" y="423330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8940ABB-B58D-4B3C-AE60-BC4E5F1DCC3C}"/>
              </a:ext>
            </a:extLst>
          </p:cNvPr>
          <p:cNvSpPr/>
          <p:nvPr/>
        </p:nvSpPr>
        <p:spPr>
          <a:xfrm>
            <a:off x="4089646" y="529624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Дуга 120">
            <a:extLst>
              <a:ext uri="{FF2B5EF4-FFF2-40B4-BE49-F238E27FC236}">
                <a16:creationId xmlns:a16="http://schemas.microsoft.com/office/drawing/2014/main" id="{413A4CA3-0924-464D-BAF2-8A287A2FB877}"/>
              </a:ext>
            </a:extLst>
          </p:cNvPr>
          <p:cNvSpPr/>
          <p:nvPr/>
        </p:nvSpPr>
        <p:spPr>
          <a:xfrm rot="1204490">
            <a:off x="4585670" y="701208"/>
            <a:ext cx="4101650" cy="6058440"/>
          </a:xfrm>
          <a:prstGeom prst="arc">
            <a:avLst>
              <a:gd name="adj1" fmla="val 16159629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D20C3994-C9D0-40D6-918E-962A5BB0A5B3}"/>
              </a:ext>
            </a:extLst>
          </p:cNvPr>
          <p:cNvCxnSpPr>
            <a:cxnSpLocks/>
          </p:cNvCxnSpPr>
          <p:nvPr/>
        </p:nvCxnSpPr>
        <p:spPr>
          <a:xfrm flipH="1" flipV="1">
            <a:off x="8675698" y="3483708"/>
            <a:ext cx="832300" cy="24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ECD7C5A-1C38-4213-8F4F-52B144E1B996}"/>
              </a:ext>
            </a:extLst>
          </p:cNvPr>
          <p:cNvSpPr/>
          <p:nvPr/>
        </p:nvSpPr>
        <p:spPr>
          <a:xfrm>
            <a:off x="9535463" y="3358323"/>
            <a:ext cx="13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TabbedPanel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19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951807" y="130628"/>
            <a:ext cx="3620278" cy="6596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036610" y="210667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036610" y="210667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036610" y="6099738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036610" y="839841"/>
            <a:ext cx="3456264" cy="3355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036610" y="5539799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036610" y="1175401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036610" y="1641962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036610" y="2354445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036610" y="3417441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036610" y="4480798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4109876" y="1322181"/>
            <a:ext cx="279341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6979836" y="1248864"/>
            <a:ext cx="409538" cy="32942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4136900" y="1790921"/>
            <a:ext cx="1573817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5829799" y="1792230"/>
            <a:ext cx="1556635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036611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4718007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5398461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6079857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6757984" y="839841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042271" y="6099736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5211820" y="6099736"/>
            <a:ext cx="1126019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6331439" y="6100429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4194479" y="341501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7009648" y="341501"/>
            <a:ext cx="335560" cy="3355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036610" y="2356231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036609" y="3417027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036609" y="4476921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5761945" y="2356884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5761945" y="3417680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5761945" y="4477574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4614394" y="2424772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4104625" y="2976056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5098351" y="2975245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4668488" y="2976337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095995" y="3169840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095996" y="240892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037329" y="2109682"/>
            <a:ext cx="3453468" cy="1892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6342815" y="2421626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5833046" y="2972910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6826772" y="2972099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6396909" y="2973191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5824416" y="3166694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5824417" y="240578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4614394" y="3486853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4104625" y="4038137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5098351" y="4037326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4668488" y="4038418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095996" y="3471007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6342815" y="3483707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5833046" y="4034991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6826772" y="4034180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6396909" y="4035272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5824416" y="4228775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5824417" y="3467861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4608044" y="4549441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098275" y="5100725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5092001" y="5099914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4662138" y="5101006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089646" y="4533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6336465" y="4546295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5826696" y="5097579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6820422" y="5096768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6390559" y="5097860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5818066" y="5291363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5818067" y="4530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4731985" y="209725"/>
            <a:ext cx="2121881" cy="6305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ED1C87-E722-4CC9-8054-0F24B18E4E61}"/>
              </a:ext>
            </a:extLst>
          </p:cNvPr>
          <p:cNvCxnSpPr>
            <a:cxnSpLocks/>
            <a:stCxn id="355" idx="3"/>
          </p:cNvCxnSpPr>
          <p:nvPr/>
        </p:nvCxnSpPr>
        <p:spPr>
          <a:xfrm>
            <a:off x="1755559" y="1742441"/>
            <a:ext cx="2191561" cy="604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5E0EA078-6898-4CB0-B3AA-EF88A8225B80}"/>
              </a:ext>
            </a:extLst>
          </p:cNvPr>
          <p:cNvSpPr/>
          <p:nvPr/>
        </p:nvSpPr>
        <p:spPr>
          <a:xfrm>
            <a:off x="382554" y="1573164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AnchorLayout</a:t>
            </a:r>
            <a:endParaRPr lang="en-US" sz="1600" b="1" dirty="0"/>
          </a:p>
        </p:txBody>
      </p: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06FE9F7C-10AE-45BB-B1BB-28F9B88FC1A1}"/>
              </a:ext>
            </a:extLst>
          </p:cNvPr>
          <p:cNvCxnSpPr>
            <a:cxnSpLocks/>
            <a:stCxn id="357" idx="3"/>
            <a:endCxn id="346" idx="1"/>
          </p:cNvCxnSpPr>
          <p:nvPr/>
        </p:nvCxnSpPr>
        <p:spPr>
          <a:xfrm>
            <a:off x="3475379" y="313513"/>
            <a:ext cx="561231" cy="211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952A9219-8DE3-4795-AF66-6876ABECE187}"/>
              </a:ext>
            </a:extLst>
          </p:cNvPr>
          <p:cNvSpPr/>
          <p:nvPr/>
        </p:nvSpPr>
        <p:spPr>
          <a:xfrm>
            <a:off x="337853" y="144236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DABB192D-19DF-4AB1-AFA2-1E17AF2B1B05}"/>
              </a:ext>
            </a:extLst>
          </p:cNvPr>
          <p:cNvSpPr/>
          <p:nvPr/>
        </p:nvSpPr>
        <p:spPr>
          <a:xfrm>
            <a:off x="1636094" y="50373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F7687AA-3840-42A2-AD26-E2080B60D45F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3009099" y="673012"/>
            <a:ext cx="1134098" cy="73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47CBD1F6-C800-49F2-B78D-95BDC09B57B3}"/>
              </a:ext>
            </a:extLst>
          </p:cNvPr>
          <p:cNvSpPr/>
          <p:nvPr/>
        </p:nvSpPr>
        <p:spPr>
          <a:xfrm>
            <a:off x="8386366" y="42477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5" name="Прямая со стрелкой 364">
            <a:extLst>
              <a:ext uri="{FF2B5EF4-FFF2-40B4-BE49-F238E27FC236}">
                <a16:creationId xmlns:a16="http://schemas.microsoft.com/office/drawing/2014/main" id="{6FBA0E7B-80CA-4DF4-AF10-07B258CB0127}"/>
              </a:ext>
            </a:extLst>
          </p:cNvPr>
          <p:cNvCxnSpPr>
            <a:cxnSpLocks/>
            <a:stCxn id="364" idx="1"/>
          </p:cNvCxnSpPr>
          <p:nvPr/>
        </p:nvCxnSpPr>
        <p:spPr>
          <a:xfrm flipH="1">
            <a:off x="7414800" y="594052"/>
            <a:ext cx="971566" cy="1642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2BBAE9AC-2BA8-414F-8703-E92CD471EFEF}"/>
              </a:ext>
            </a:extLst>
          </p:cNvPr>
          <p:cNvSpPr/>
          <p:nvPr/>
        </p:nvSpPr>
        <p:spPr>
          <a:xfrm>
            <a:off x="9691583" y="65472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372" name="Прямая со стрелкой 371">
            <a:extLst>
              <a:ext uri="{FF2B5EF4-FFF2-40B4-BE49-F238E27FC236}">
                <a16:creationId xmlns:a16="http://schemas.microsoft.com/office/drawing/2014/main" id="{3E772A9F-FCDE-4A9E-952D-EDAA39BE175A}"/>
              </a:ext>
            </a:extLst>
          </p:cNvPr>
          <p:cNvCxnSpPr>
            <a:cxnSpLocks/>
            <a:stCxn id="371" idx="1"/>
          </p:cNvCxnSpPr>
          <p:nvPr/>
        </p:nvCxnSpPr>
        <p:spPr>
          <a:xfrm flipH="1">
            <a:off x="7169141" y="250138"/>
            <a:ext cx="2522442" cy="27511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39A36AF6-A32B-444A-BFF2-24193014E301}"/>
              </a:ext>
            </a:extLst>
          </p:cNvPr>
          <p:cNvSpPr/>
          <p:nvPr/>
        </p:nvSpPr>
        <p:spPr>
          <a:xfrm>
            <a:off x="6861981" y="226503"/>
            <a:ext cx="624320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520232A8-3257-46B7-A9F8-D2B07000096F}"/>
              </a:ext>
            </a:extLst>
          </p:cNvPr>
          <p:cNvSpPr/>
          <p:nvPr/>
        </p:nvSpPr>
        <p:spPr>
          <a:xfrm>
            <a:off x="4051677" y="226503"/>
            <a:ext cx="665243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D09A05A8-C576-4FFC-8D20-4DD463FE4F4B}"/>
              </a:ext>
            </a:extLst>
          </p:cNvPr>
          <p:cNvSpPr/>
          <p:nvPr/>
        </p:nvSpPr>
        <p:spPr>
          <a:xfrm>
            <a:off x="8710776" y="847175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376" name="Прямая со стрелкой 375">
            <a:extLst>
              <a:ext uri="{FF2B5EF4-FFF2-40B4-BE49-F238E27FC236}">
                <a16:creationId xmlns:a16="http://schemas.microsoft.com/office/drawing/2014/main" id="{1568E2F0-28CC-4F99-82A3-EC0A71D3C5F1}"/>
              </a:ext>
            </a:extLst>
          </p:cNvPr>
          <p:cNvCxnSpPr>
            <a:cxnSpLocks/>
            <a:stCxn id="375" idx="1"/>
          </p:cNvCxnSpPr>
          <p:nvPr/>
        </p:nvCxnSpPr>
        <p:spPr>
          <a:xfrm flipH="1" flipV="1">
            <a:off x="5833046" y="577385"/>
            <a:ext cx="2877730" cy="45445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id="{835D8323-0205-48A9-9A72-B00AEFB959E4}"/>
              </a:ext>
            </a:extLst>
          </p:cNvPr>
          <p:cNvCxnSpPr>
            <a:cxnSpLocks/>
            <a:stCxn id="381" idx="3"/>
            <a:endCxn id="366" idx="1"/>
          </p:cNvCxnSpPr>
          <p:nvPr/>
        </p:nvCxnSpPr>
        <p:spPr>
          <a:xfrm flipV="1">
            <a:off x="3231536" y="1005173"/>
            <a:ext cx="805075" cy="159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5349F1CE-C712-4534-BDA8-8273A6DD588D}"/>
              </a:ext>
            </a:extLst>
          </p:cNvPr>
          <p:cNvSpPr/>
          <p:nvPr/>
        </p:nvSpPr>
        <p:spPr>
          <a:xfrm>
            <a:off x="94010" y="99498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382" name="Прямая со стрелкой 381">
            <a:extLst>
              <a:ext uri="{FF2B5EF4-FFF2-40B4-BE49-F238E27FC236}">
                <a16:creationId xmlns:a16="http://schemas.microsoft.com/office/drawing/2014/main" id="{C1A12C50-C420-4066-876E-66A5496A0702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7169142" y="1031842"/>
            <a:ext cx="934640" cy="4014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112AFF14-5B12-4869-918C-F7F05E8DFBC4}"/>
              </a:ext>
            </a:extLst>
          </p:cNvPr>
          <p:cNvSpPr/>
          <p:nvPr/>
        </p:nvSpPr>
        <p:spPr>
          <a:xfrm>
            <a:off x="8103782" y="124862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96" name="Прямая со стрелкой 395">
            <a:extLst>
              <a:ext uri="{FF2B5EF4-FFF2-40B4-BE49-F238E27FC236}">
                <a16:creationId xmlns:a16="http://schemas.microsoft.com/office/drawing/2014/main" id="{69A0657E-0D39-4EE5-9598-913416FD8649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6364066" y="1060098"/>
            <a:ext cx="1739716" cy="3731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>
            <a:extLst>
              <a:ext uri="{FF2B5EF4-FFF2-40B4-BE49-F238E27FC236}">
                <a16:creationId xmlns:a16="http://schemas.microsoft.com/office/drawing/2014/main" id="{A0A1EDCD-9115-4FB9-A9F0-D9F89A775FF4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5669450" y="1029986"/>
            <a:ext cx="2434332" cy="4033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>
            <a:extLst>
              <a:ext uri="{FF2B5EF4-FFF2-40B4-BE49-F238E27FC236}">
                <a16:creationId xmlns:a16="http://schemas.microsoft.com/office/drawing/2014/main" id="{AB2ED938-D6FD-4BFC-84B9-B983199DB69C}"/>
              </a:ext>
            </a:extLst>
          </p:cNvPr>
          <p:cNvCxnSpPr>
            <a:cxnSpLocks/>
            <a:stCxn id="403" idx="3"/>
            <a:endCxn id="377" idx="1"/>
          </p:cNvCxnSpPr>
          <p:nvPr/>
        </p:nvCxnSpPr>
        <p:spPr>
          <a:xfrm flipV="1">
            <a:off x="3231536" y="6376573"/>
            <a:ext cx="810735" cy="18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BD424196-1486-4B9C-AD67-7C249C4BAE9F}"/>
              </a:ext>
            </a:extLst>
          </p:cNvPr>
          <p:cNvSpPr/>
          <p:nvPr/>
        </p:nvSpPr>
        <p:spPr>
          <a:xfrm>
            <a:off x="94010" y="638881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2B63E25B-77E7-4126-B182-17B01F5E645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7146627" y="6079282"/>
            <a:ext cx="1277991" cy="43721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05D68C19-0967-4B32-A24F-6508824853A7}"/>
              </a:ext>
            </a:extLst>
          </p:cNvPr>
          <p:cNvSpPr/>
          <p:nvPr/>
        </p:nvSpPr>
        <p:spPr>
          <a:xfrm>
            <a:off x="8424618" y="5894616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410" name="Прямая со стрелкой 409">
            <a:extLst>
              <a:ext uri="{FF2B5EF4-FFF2-40B4-BE49-F238E27FC236}">
                <a16:creationId xmlns:a16="http://schemas.microsoft.com/office/drawing/2014/main" id="{A000CCAF-99F1-4384-96D6-2F92FE93EA0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4665313" y="6079282"/>
            <a:ext cx="3759305" cy="3079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я со стрелкой 411">
            <a:extLst>
              <a:ext uri="{FF2B5EF4-FFF2-40B4-BE49-F238E27FC236}">
                <a16:creationId xmlns:a16="http://schemas.microsoft.com/office/drawing/2014/main" id="{33B7EAFD-3497-43A3-8ABD-7D70559EABBE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6078771" y="6079282"/>
            <a:ext cx="2345847" cy="35394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5BCD285-EC69-4389-9D2B-B9D5B758F041}"/>
              </a:ext>
            </a:extLst>
          </p:cNvPr>
          <p:cNvSpPr/>
          <p:nvPr/>
        </p:nvSpPr>
        <p:spPr>
          <a:xfrm>
            <a:off x="8675697" y="540534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76A0452F-3605-49FC-AE9D-30B661C91973}"/>
              </a:ext>
            </a:extLst>
          </p:cNvPr>
          <p:cNvCxnSpPr>
            <a:cxnSpLocks/>
            <a:stCxn id="418" idx="1"/>
          </p:cNvCxnSpPr>
          <p:nvPr/>
        </p:nvCxnSpPr>
        <p:spPr>
          <a:xfrm flipH="1">
            <a:off x="6913918" y="5590006"/>
            <a:ext cx="1761779" cy="181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3CCF61FF-944D-4955-8E98-BC3BEDA8B854}"/>
              </a:ext>
            </a:extLst>
          </p:cNvPr>
          <p:cNvSpPr/>
          <p:nvPr/>
        </p:nvSpPr>
        <p:spPr>
          <a:xfrm>
            <a:off x="339942" y="2156066"/>
            <a:ext cx="29869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BoxLayout</a:t>
            </a:r>
            <a:r>
              <a:rPr lang="en-US" sz="1600" b="1" dirty="0"/>
              <a:t>(orientation='vertical’)</a:t>
            </a:r>
          </a:p>
        </p:txBody>
      </p:sp>
      <p:cxnSp>
        <p:nvCxnSpPr>
          <p:cNvPr id="420" name="Прямая со стрелкой 419">
            <a:extLst>
              <a:ext uri="{FF2B5EF4-FFF2-40B4-BE49-F238E27FC236}">
                <a16:creationId xmlns:a16="http://schemas.microsoft.com/office/drawing/2014/main" id="{6E2F317B-98E2-42E3-A18F-D139E9D5EF87}"/>
              </a:ext>
            </a:extLst>
          </p:cNvPr>
          <p:cNvCxnSpPr>
            <a:cxnSpLocks/>
            <a:stCxn id="477" idx="3"/>
          </p:cNvCxnSpPr>
          <p:nvPr/>
        </p:nvCxnSpPr>
        <p:spPr>
          <a:xfrm>
            <a:off x="3326914" y="2325343"/>
            <a:ext cx="679592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58A37A78-9AEB-443E-BBE1-1FAE47DBCD16}"/>
              </a:ext>
            </a:extLst>
          </p:cNvPr>
          <p:cNvSpPr/>
          <p:nvPr/>
        </p:nvSpPr>
        <p:spPr>
          <a:xfrm>
            <a:off x="2039964" y="517711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27" name="Прямая со стрелкой 426">
            <a:extLst>
              <a:ext uri="{FF2B5EF4-FFF2-40B4-BE49-F238E27FC236}">
                <a16:creationId xmlns:a16="http://schemas.microsoft.com/office/drawing/2014/main" id="{F3B2D551-94A2-405B-AFA0-D4CB19160803}"/>
              </a:ext>
            </a:extLst>
          </p:cNvPr>
          <p:cNvCxnSpPr>
            <a:cxnSpLocks/>
            <a:stCxn id="421" idx="3"/>
          </p:cNvCxnSpPr>
          <p:nvPr/>
        </p:nvCxnSpPr>
        <p:spPr>
          <a:xfrm flipV="1">
            <a:off x="2799787" y="5176772"/>
            <a:ext cx="2065828" cy="18500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>
            <a:extLst>
              <a:ext uri="{FF2B5EF4-FFF2-40B4-BE49-F238E27FC236}">
                <a16:creationId xmlns:a16="http://schemas.microsoft.com/office/drawing/2014/main" id="{C0C663B3-FCE0-4D15-B5FB-1474ACC15BB4}"/>
              </a:ext>
            </a:extLst>
          </p:cNvPr>
          <p:cNvSpPr/>
          <p:nvPr/>
        </p:nvSpPr>
        <p:spPr>
          <a:xfrm>
            <a:off x="1727491" y="4811624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428" name="Прямая со стрелкой 427">
            <a:extLst>
              <a:ext uri="{FF2B5EF4-FFF2-40B4-BE49-F238E27FC236}">
                <a16:creationId xmlns:a16="http://schemas.microsoft.com/office/drawing/2014/main" id="{35881BCA-DCB7-4D89-AC43-1D7AD92F079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1518993" cy="19148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CDFD164A-1D3E-4C9F-8411-90A037328C7E}"/>
              </a:ext>
            </a:extLst>
          </p:cNvPr>
          <p:cNvCxnSpPr>
            <a:cxnSpLocks/>
            <a:stCxn id="421" idx="3"/>
          </p:cNvCxnSpPr>
          <p:nvPr/>
        </p:nvCxnSpPr>
        <p:spPr>
          <a:xfrm>
            <a:off x="2799787" y="5361776"/>
            <a:ext cx="1773162" cy="87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>
            <a:extLst>
              <a:ext uri="{FF2B5EF4-FFF2-40B4-BE49-F238E27FC236}">
                <a16:creationId xmlns:a16="http://schemas.microsoft.com/office/drawing/2014/main" id="{B4E52258-AEE0-4A44-B49D-2F9329861896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2645807" cy="2091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050F4056-8F9C-40D7-8FDF-19BD31F75BB7}"/>
              </a:ext>
            </a:extLst>
          </p:cNvPr>
          <p:cNvSpPr/>
          <p:nvPr/>
        </p:nvSpPr>
        <p:spPr>
          <a:xfrm>
            <a:off x="2555768" y="4427926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8FD17A93-4D79-4677-B82F-35230A130427}"/>
              </a:ext>
            </a:extLst>
          </p:cNvPr>
          <p:cNvCxnSpPr>
            <a:cxnSpLocks/>
            <a:stCxn id="439" idx="3"/>
          </p:cNvCxnSpPr>
          <p:nvPr/>
        </p:nvCxnSpPr>
        <p:spPr>
          <a:xfrm>
            <a:off x="3315591" y="4612592"/>
            <a:ext cx="1550024" cy="1923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>
            <a:extLst>
              <a:ext uri="{FF2B5EF4-FFF2-40B4-BE49-F238E27FC236}">
                <a16:creationId xmlns:a16="http://schemas.microsoft.com/office/drawing/2014/main" id="{7674D631-6B42-4CC1-A670-C4F46A3676C6}"/>
              </a:ext>
            </a:extLst>
          </p:cNvPr>
          <p:cNvCxnSpPr>
            <a:cxnSpLocks/>
            <a:stCxn id="447" idx="1"/>
          </p:cNvCxnSpPr>
          <p:nvPr/>
        </p:nvCxnSpPr>
        <p:spPr>
          <a:xfrm flipH="1" flipV="1">
            <a:off x="7271912" y="1406969"/>
            <a:ext cx="1663900" cy="6087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306B8037-7B8A-4EDF-B978-BE7E1FA77F29}"/>
              </a:ext>
            </a:extLst>
          </p:cNvPr>
          <p:cNvSpPr/>
          <p:nvPr/>
        </p:nvSpPr>
        <p:spPr>
          <a:xfrm>
            <a:off x="8935812" y="183100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FB87F466-3905-4E0F-A5B0-B924CAB29436}"/>
              </a:ext>
            </a:extLst>
          </p:cNvPr>
          <p:cNvSpPr/>
          <p:nvPr/>
        </p:nvSpPr>
        <p:spPr>
          <a:xfrm>
            <a:off x="8911330" y="259729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99" name="Прямая со стрелкой 498">
            <a:extLst>
              <a:ext uri="{FF2B5EF4-FFF2-40B4-BE49-F238E27FC236}">
                <a16:creationId xmlns:a16="http://schemas.microsoft.com/office/drawing/2014/main" id="{4B625290-6E57-46BF-83DF-20BCC8AA513F}"/>
              </a:ext>
            </a:extLst>
          </p:cNvPr>
          <p:cNvCxnSpPr>
            <a:cxnSpLocks/>
            <a:stCxn id="498" idx="1"/>
          </p:cNvCxnSpPr>
          <p:nvPr/>
        </p:nvCxnSpPr>
        <p:spPr>
          <a:xfrm flipH="1" flipV="1">
            <a:off x="7345208" y="2204254"/>
            <a:ext cx="1566122" cy="57770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34C201C3-10B7-4B82-A224-D32B46A45E6B}"/>
              </a:ext>
            </a:extLst>
          </p:cNvPr>
          <p:cNvSpPr/>
          <p:nvPr/>
        </p:nvSpPr>
        <p:spPr>
          <a:xfrm>
            <a:off x="8933323" y="2236503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3" name="Прямая со стрелкой 502">
            <a:extLst>
              <a:ext uri="{FF2B5EF4-FFF2-40B4-BE49-F238E27FC236}">
                <a16:creationId xmlns:a16="http://schemas.microsoft.com/office/drawing/2014/main" id="{9F8BE2C3-E25F-431D-84E2-344AC0722C2D}"/>
              </a:ext>
            </a:extLst>
          </p:cNvPr>
          <p:cNvCxnSpPr>
            <a:cxnSpLocks/>
            <a:endCxn id="363" idx="2"/>
          </p:cNvCxnSpPr>
          <p:nvPr/>
        </p:nvCxnSpPr>
        <p:spPr>
          <a:xfrm flipH="1" flipV="1">
            <a:off x="6608117" y="1977358"/>
            <a:ext cx="2510076" cy="41730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A775B5E3-C856-454D-AA99-BA573F7C5BF6}"/>
              </a:ext>
            </a:extLst>
          </p:cNvPr>
          <p:cNvSpPr/>
          <p:nvPr/>
        </p:nvSpPr>
        <p:spPr>
          <a:xfrm>
            <a:off x="2692948" y="1475549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C9CCA867-8FCE-4134-ADDE-0898A92A073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6239"/>
            <a:ext cx="955989" cy="15858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BD511AEA-7003-4C60-8B63-E9E6B8A61306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3539514" y="1696109"/>
            <a:ext cx="1384295" cy="9481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EA3B0CAF-7FEE-409D-AA91-84643CEE5FC9}"/>
              </a:ext>
            </a:extLst>
          </p:cNvPr>
          <p:cNvSpPr/>
          <p:nvPr/>
        </p:nvSpPr>
        <p:spPr>
          <a:xfrm>
            <a:off x="1144390" y="3772908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GridLayout</a:t>
            </a:r>
            <a:r>
              <a:rPr lang="en-US" dirty="0"/>
              <a:t>?</a:t>
            </a:r>
            <a:endParaRPr lang="LID4096" dirty="0"/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57827D96-9869-4B0E-88DD-E48447A7D978}"/>
              </a:ext>
            </a:extLst>
          </p:cNvPr>
          <p:cNvCxnSpPr>
            <a:cxnSpLocks/>
            <a:stCxn id="514" idx="3"/>
          </p:cNvCxnSpPr>
          <p:nvPr/>
        </p:nvCxnSpPr>
        <p:spPr>
          <a:xfrm>
            <a:off x="2463405" y="3957574"/>
            <a:ext cx="429364" cy="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Дуга 521">
            <a:extLst>
              <a:ext uri="{FF2B5EF4-FFF2-40B4-BE49-F238E27FC236}">
                <a16:creationId xmlns:a16="http://schemas.microsoft.com/office/drawing/2014/main" id="{78A41015-3ED1-4DF8-8E76-A1F837DE0EC3}"/>
              </a:ext>
            </a:extLst>
          </p:cNvPr>
          <p:cNvSpPr/>
          <p:nvPr/>
        </p:nvSpPr>
        <p:spPr>
          <a:xfrm rot="11989588">
            <a:off x="2889613" y="2254232"/>
            <a:ext cx="3160534" cy="3291296"/>
          </a:xfrm>
          <a:prstGeom prst="arc">
            <a:avLst>
              <a:gd name="adj1" fmla="val 16200000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85E26B85-6882-4B33-9015-4C3186A44D89}"/>
              </a:ext>
            </a:extLst>
          </p:cNvPr>
          <p:cNvSpPr/>
          <p:nvPr/>
        </p:nvSpPr>
        <p:spPr>
          <a:xfrm>
            <a:off x="4095995" y="423330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8940ABB-B58D-4B3C-AE60-BC4E5F1DCC3C}"/>
              </a:ext>
            </a:extLst>
          </p:cNvPr>
          <p:cNvSpPr/>
          <p:nvPr/>
        </p:nvSpPr>
        <p:spPr>
          <a:xfrm>
            <a:off x="4089646" y="529624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Дуга 120">
            <a:extLst>
              <a:ext uri="{FF2B5EF4-FFF2-40B4-BE49-F238E27FC236}">
                <a16:creationId xmlns:a16="http://schemas.microsoft.com/office/drawing/2014/main" id="{413A4CA3-0924-464D-BAF2-8A287A2FB877}"/>
              </a:ext>
            </a:extLst>
          </p:cNvPr>
          <p:cNvSpPr/>
          <p:nvPr/>
        </p:nvSpPr>
        <p:spPr>
          <a:xfrm rot="1204490">
            <a:off x="4585670" y="701208"/>
            <a:ext cx="4101650" cy="6058440"/>
          </a:xfrm>
          <a:prstGeom prst="arc">
            <a:avLst>
              <a:gd name="adj1" fmla="val 16159629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D20C3994-C9D0-40D6-918E-962A5BB0A5B3}"/>
              </a:ext>
            </a:extLst>
          </p:cNvPr>
          <p:cNvCxnSpPr>
            <a:cxnSpLocks/>
          </p:cNvCxnSpPr>
          <p:nvPr/>
        </p:nvCxnSpPr>
        <p:spPr>
          <a:xfrm flipH="1" flipV="1">
            <a:off x="8675698" y="3483708"/>
            <a:ext cx="832300" cy="24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ECD7C5A-1C38-4213-8F4F-52B144E1B996}"/>
              </a:ext>
            </a:extLst>
          </p:cNvPr>
          <p:cNvSpPr/>
          <p:nvPr/>
        </p:nvSpPr>
        <p:spPr>
          <a:xfrm>
            <a:off x="9535463" y="3358323"/>
            <a:ext cx="13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TabbedPanel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3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3052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2050" y="3189378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2051" y="2399762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3199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3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506401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4697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40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8860" y="4632572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342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DB98C2A4-9826-49F8-B014-5257449D7098}"/>
              </a:ext>
            </a:extLst>
          </p:cNvPr>
          <p:cNvSpPr/>
          <p:nvPr/>
        </p:nvSpPr>
        <p:spPr>
          <a:xfrm>
            <a:off x="6156835" y="3193111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0992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522F3962-791F-45A3-9520-D73132AD3506}"/>
              </a:ext>
            </a:extLst>
          </p:cNvPr>
          <p:cNvSpPr/>
          <p:nvPr/>
        </p:nvSpPr>
        <p:spPr>
          <a:xfrm>
            <a:off x="6156836" y="2403495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357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423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0E821D95-232E-4945-BC42-5020AAEC932B}"/>
              </a:ext>
            </a:extLst>
          </p:cNvPr>
          <p:cNvSpPr/>
          <p:nvPr/>
        </p:nvSpPr>
        <p:spPr>
          <a:xfrm>
            <a:off x="6154835" y="3510134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507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44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571B6428-FB46-42FF-8996-A0F33D059167}"/>
              </a:ext>
            </a:extLst>
          </p:cNvPr>
          <p:cNvSpPr/>
          <p:nvPr/>
        </p:nvSpPr>
        <p:spPr>
          <a:xfrm>
            <a:off x="6153645" y="4636305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906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6CC5B830-08A9-457A-8DA0-4A7EFD8A973C}"/>
              </a:ext>
            </a:extLst>
          </p:cNvPr>
          <p:cNvSpPr/>
          <p:nvPr/>
        </p:nvSpPr>
        <p:spPr>
          <a:xfrm>
            <a:off x="8497924" y="315805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769BECC-71F3-4F57-9341-08073D8F0A36}"/>
              </a:ext>
            </a:extLst>
          </p:cNvPr>
          <p:cNvSpPr/>
          <p:nvPr/>
        </p:nvSpPr>
        <p:spPr>
          <a:xfrm>
            <a:off x="11313093" y="315805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551B31B4-9E4E-4ED0-AD46-50F90B380AC8}"/>
              </a:ext>
            </a:extLst>
          </p:cNvPr>
          <p:cNvSpPr/>
          <p:nvPr/>
        </p:nvSpPr>
        <p:spPr>
          <a:xfrm>
            <a:off x="8340774" y="2083986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8B08AC6E-40AD-4E53-A2B3-E89557C558D9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05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3052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2050" y="3189378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2051" y="2399762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3199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3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506401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4697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40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8860" y="4632572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342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DB98C2A4-9826-49F8-B014-5257449D7098}"/>
              </a:ext>
            </a:extLst>
          </p:cNvPr>
          <p:cNvSpPr/>
          <p:nvPr/>
        </p:nvSpPr>
        <p:spPr>
          <a:xfrm>
            <a:off x="6156835" y="3193111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0992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522F3962-791F-45A3-9520-D73132AD3506}"/>
              </a:ext>
            </a:extLst>
          </p:cNvPr>
          <p:cNvSpPr/>
          <p:nvPr/>
        </p:nvSpPr>
        <p:spPr>
          <a:xfrm>
            <a:off x="6156836" y="2403495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357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423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0E821D95-232E-4945-BC42-5020AAEC932B}"/>
              </a:ext>
            </a:extLst>
          </p:cNvPr>
          <p:cNvSpPr/>
          <p:nvPr/>
        </p:nvSpPr>
        <p:spPr>
          <a:xfrm>
            <a:off x="6154835" y="3510134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507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44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571B6428-FB46-42FF-8996-A0F33D059167}"/>
              </a:ext>
            </a:extLst>
          </p:cNvPr>
          <p:cNvSpPr/>
          <p:nvPr/>
        </p:nvSpPr>
        <p:spPr>
          <a:xfrm>
            <a:off x="6153645" y="4636305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43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053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112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068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55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218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57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0909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1160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105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590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2554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61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9DB15F57-277C-4404-833E-84AFEC3E8DEA}"/>
              </a:ext>
            </a:extLst>
          </p:cNvPr>
          <p:cNvSpPr/>
          <p:nvPr/>
        </p:nvSpPr>
        <p:spPr>
          <a:xfrm>
            <a:off x="313125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AF03DE50-48C0-4410-AD63-176F01776DA8}"/>
              </a:ext>
            </a:extLst>
          </p:cNvPr>
          <p:cNvSpPr/>
          <p:nvPr/>
        </p:nvSpPr>
        <p:spPr>
          <a:xfrm>
            <a:off x="397928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046F16D4-DF9C-4F60-BB4A-8427C41837F0}"/>
              </a:ext>
            </a:extLst>
          </p:cNvPr>
          <p:cNvSpPr/>
          <p:nvPr/>
        </p:nvSpPr>
        <p:spPr>
          <a:xfrm>
            <a:off x="397928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945E6F59-FE4D-4160-98B4-1484334212D1}"/>
              </a:ext>
            </a:extLst>
          </p:cNvPr>
          <p:cNvSpPr/>
          <p:nvPr/>
        </p:nvSpPr>
        <p:spPr>
          <a:xfrm>
            <a:off x="1308646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BF6EFDC1-3EA9-43D8-9743-22F8E40B8982}"/>
              </a:ext>
            </a:extLst>
          </p:cNvPr>
          <p:cNvSpPr/>
          <p:nvPr/>
        </p:nvSpPr>
        <p:spPr>
          <a:xfrm>
            <a:off x="1424992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1D7B97C8-5EBD-4308-89D1-5C154AE2714D}"/>
              </a:ext>
            </a:extLst>
          </p:cNvPr>
          <p:cNvSpPr/>
          <p:nvPr/>
        </p:nvSpPr>
        <p:spPr>
          <a:xfrm>
            <a:off x="1434978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5E70603C-0EB2-4872-8BD2-511507609A74}"/>
              </a:ext>
            </a:extLst>
          </p:cNvPr>
          <p:cNvSpPr/>
          <p:nvPr/>
        </p:nvSpPr>
        <p:spPr>
          <a:xfrm>
            <a:off x="481818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C0DEF930-CAD8-4681-9DDE-3F152999F64E}"/>
              </a:ext>
            </a:extLst>
          </p:cNvPr>
          <p:cNvSpPr/>
          <p:nvPr/>
        </p:nvSpPr>
        <p:spPr>
          <a:xfrm>
            <a:off x="3355164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C9DED25-9967-4B12-B7F4-ED43C09333EB}"/>
              </a:ext>
            </a:extLst>
          </p:cNvPr>
          <p:cNvSpPr txBox="1"/>
          <p:nvPr/>
        </p:nvSpPr>
        <p:spPr>
          <a:xfrm>
            <a:off x="3418381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85F86-AA3C-4246-AA38-EF2ACC991B96}"/>
              </a:ext>
            </a:extLst>
          </p:cNvPr>
          <p:cNvSpPr txBox="1"/>
          <p:nvPr/>
        </p:nvSpPr>
        <p:spPr>
          <a:xfrm>
            <a:off x="1746920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4FE6C502-C5AF-4E89-B554-B76C232F8480}"/>
              </a:ext>
            </a:extLst>
          </p:cNvPr>
          <p:cNvSpPr/>
          <p:nvPr/>
        </p:nvSpPr>
        <p:spPr>
          <a:xfrm>
            <a:off x="481818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3B5D64A2-2808-4A95-9B5E-60F7A11B32F3}"/>
              </a:ext>
            </a:extLst>
          </p:cNvPr>
          <p:cNvSpPr/>
          <p:nvPr/>
        </p:nvSpPr>
        <p:spPr>
          <a:xfrm>
            <a:off x="2208067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F3AA42C1-78C9-4155-B21F-028CC2F5EB2A}"/>
              </a:ext>
            </a:extLst>
          </p:cNvPr>
          <p:cNvSpPr/>
          <p:nvPr/>
        </p:nvSpPr>
        <p:spPr>
          <a:xfrm>
            <a:off x="1024100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5A2758D8-73F0-4241-9F39-DEABD95CCCC2}"/>
              </a:ext>
            </a:extLst>
          </p:cNvPr>
          <p:cNvSpPr/>
          <p:nvPr/>
        </p:nvSpPr>
        <p:spPr>
          <a:xfrm>
            <a:off x="3479308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42295F2-01EF-4868-9D22-317442BD01FC}"/>
              </a:ext>
            </a:extLst>
          </p:cNvPr>
          <p:cNvSpPr/>
          <p:nvPr/>
        </p:nvSpPr>
        <p:spPr>
          <a:xfrm>
            <a:off x="397929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8BD3425A-EB7E-4EF6-9484-DF551661ECF5}"/>
              </a:ext>
            </a:extLst>
          </p:cNvPr>
          <p:cNvSpPr/>
          <p:nvPr/>
        </p:nvSpPr>
        <p:spPr>
          <a:xfrm>
            <a:off x="107932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3D2CB101-B3C2-4071-A573-CCA742ECB8AD}"/>
              </a:ext>
            </a:extLst>
          </p:cNvPr>
          <p:cNvSpPr/>
          <p:nvPr/>
        </p:nvSpPr>
        <p:spPr>
          <a:xfrm>
            <a:off x="1759779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6B85F46F-668F-410A-8244-0518FFFEDD93}"/>
              </a:ext>
            </a:extLst>
          </p:cNvPr>
          <p:cNvSpPr/>
          <p:nvPr/>
        </p:nvSpPr>
        <p:spPr>
          <a:xfrm>
            <a:off x="244117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FB0E46F-48B2-4932-B415-BE2976CB76FF}"/>
              </a:ext>
            </a:extLst>
          </p:cNvPr>
          <p:cNvSpPr/>
          <p:nvPr/>
        </p:nvSpPr>
        <p:spPr>
          <a:xfrm>
            <a:off x="3119302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CF5EC9C-18AB-4031-8D74-7A5B78050367}"/>
              </a:ext>
            </a:extLst>
          </p:cNvPr>
          <p:cNvSpPr txBox="1"/>
          <p:nvPr/>
        </p:nvSpPr>
        <p:spPr>
          <a:xfrm>
            <a:off x="424271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F2E4F6C-1FEA-4D86-BD68-84E42CFF2356}"/>
              </a:ext>
            </a:extLst>
          </p:cNvPr>
          <p:cNvSpPr txBox="1"/>
          <p:nvPr/>
        </p:nvSpPr>
        <p:spPr>
          <a:xfrm>
            <a:off x="1105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45DA54-7829-41BE-ADC7-1A19C34814FF}"/>
              </a:ext>
            </a:extLst>
          </p:cNvPr>
          <p:cNvSpPr txBox="1"/>
          <p:nvPr/>
        </p:nvSpPr>
        <p:spPr>
          <a:xfrm>
            <a:off x="1778271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7ACB777-EB22-4D46-9716-0CDDD67A3757}"/>
              </a:ext>
            </a:extLst>
          </p:cNvPr>
          <p:cNvSpPr txBox="1"/>
          <p:nvPr/>
        </p:nvSpPr>
        <p:spPr>
          <a:xfrm>
            <a:off x="2459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71989C-1C63-4AF6-85B5-94C572F5A7E0}"/>
              </a:ext>
            </a:extLst>
          </p:cNvPr>
          <p:cNvSpPr txBox="1"/>
          <p:nvPr/>
        </p:nvSpPr>
        <p:spPr>
          <a:xfrm>
            <a:off x="3159650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E2B4FC6-6ED3-4D9C-A6BF-C16D7752CB26}"/>
              </a:ext>
            </a:extLst>
          </p:cNvPr>
          <p:cNvSpPr/>
          <p:nvPr/>
        </p:nvSpPr>
        <p:spPr>
          <a:xfrm>
            <a:off x="2253074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3843C59-0556-4AAA-B4B7-E231AB42C275}"/>
              </a:ext>
            </a:extLst>
          </p:cNvPr>
          <p:cNvSpPr/>
          <p:nvPr/>
        </p:nvSpPr>
        <p:spPr>
          <a:xfrm>
            <a:off x="403589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03F7E38E-D625-4C8F-BE36-877856577449}"/>
              </a:ext>
            </a:extLst>
          </p:cNvPr>
          <p:cNvSpPr/>
          <p:nvPr/>
        </p:nvSpPr>
        <p:spPr>
          <a:xfrm>
            <a:off x="1573138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A0F9FA42-927B-411D-BCBA-19C518C90F9D}"/>
              </a:ext>
            </a:extLst>
          </p:cNvPr>
          <p:cNvSpPr/>
          <p:nvPr/>
        </p:nvSpPr>
        <p:spPr>
          <a:xfrm>
            <a:off x="2692757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94D5C4AA-F3D4-4614-86F2-E1916D5CEAD1}"/>
              </a:ext>
            </a:extLst>
          </p:cNvPr>
          <p:cNvSpPr/>
          <p:nvPr/>
        </p:nvSpPr>
        <p:spPr>
          <a:xfrm>
            <a:off x="363284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E96B5B65-DDEB-40E0-BD8C-24EEBCCB8E8E}"/>
              </a:ext>
            </a:extLst>
          </p:cNvPr>
          <p:cNvSpPr/>
          <p:nvPr/>
        </p:nvSpPr>
        <p:spPr>
          <a:xfrm>
            <a:off x="2803330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1D52FDC5-AFA0-40E7-85BA-851DF02B2FE9}"/>
              </a:ext>
            </a:extLst>
          </p:cNvPr>
          <p:cNvSpPr/>
          <p:nvPr/>
        </p:nvSpPr>
        <p:spPr>
          <a:xfrm>
            <a:off x="1648498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EF5D46D4-F7FF-4BA9-BCBF-A6A0A141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65" y="334765"/>
            <a:ext cx="332965" cy="332965"/>
          </a:xfrm>
          <a:prstGeom prst="rect">
            <a:avLst/>
          </a:prstGeom>
        </p:spPr>
      </p:pic>
      <p:sp>
        <p:nvSpPr>
          <p:cNvPr id="257" name="Овал 256">
            <a:extLst>
              <a:ext uri="{FF2B5EF4-FFF2-40B4-BE49-F238E27FC236}">
                <a16:creationId xmlns:a16="http://schemas.microsoft.com/office/drawing/2014/main" id="{57AA4C8A-39CD-4DCB-812C-37303BC5C95B}"/>
              </a:ext>
            </a:extLst>
          </p:cNvPr>
          <p:cNvSpPr/>
          <p:nvPr/>
        </p:nvSpPr>
        <p:spPr>
          <a:xfrm>
            <a:off x="982476" y="237180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357005-FBB6-4644-951B-82FC6A3ACDEA}"/>
              </a:ext>
            </a:extLst>
          </p:cNvPr>
          <p:cNvSpPr/>
          <p:nvPr/>
        </p:nvSpPr>
        <p:spPr>
          <a:xfrm>
            <a:off x="467944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40383E9C-AD5E-48B7-8503-2E39275805C7}"/>
              </a:ext>
            </a:extLst>
          </p:cNvPr>
          <p:cNvSpPr/>
          <p:nvPr/>
        </p:nvSpPr>
        <p:spPr>
          <a:xfrm>
            <a:off x="1461670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B0B985F6-DA83-4F11-B6A4-1BA53267D47E}"/>
              </a:ext>
            </a:extLst>
          </p:cNvPr>
          <p:cNvSpPr/>
          <p:nvPr/>
        </p:nvSpPr>
        <p:spPr>
          <a:xfrm>
            <a:off x="1031807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50FCF5B-6E1B-4D93-B6D6-5DD4D487E8D6}"/>
              </a:ext>
            </a:extLst>
          </p:cNvPr>
          <p:cNvSpPr txBox="1"/>
          <p:nvPr/>
        </p:nvSpPr>
        <p:spPr>
          <a:xfrm>
            <a:off x="1110539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C28A3B-9627-4B8D-8C55-8D01A206B72F}"/>
              </a:ext>
            </a:extLst>
          </p:cNvPr>
          <p:cNvSpPr txBox="1"/>
          <p:nvPr/>
        </p:nvSpPr>
        <p:spPr>
          <a:xfrm>
            <a:off x="606097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B4ABCF0-89D8-4E9B-85E7-DD5D943893D8}"/>
              </a:ext>
            </a:extLst>
          </p:cNvPr>
          <p:cNvSpPr txBox="1"/>
          <p:nvPr/>
        </p:nvSpPr>
        <p:spPr>
          <a:xfrm>
            <a:off x="1638133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D1F520A-99E8-4606-A882-073F11FC3FAD}"/>
              </a:ext>
            </a:extLst>
          </p:cNvPr>
          <p:cNvSpPr txBox="1"/>
          <p:nvPr/>
        </p:nvSpPr>
        <p:spPr>
          <a:xfrm>
            <a:off x="1114803" y="3129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79BAFCA-F98A-420E-B96B-2C8F0F85A970}"/>
              </a:ext>
            </a:extLst>
          </p:cNvPr>
          <p:cNvSpPr txBox="1"/>
          <p:nvPr/>
        </p:nvSpPr>
        <p:spPr>
          <a:xfrm>
            <a:off x="1985244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1" name="Овал 370">
            <a:extLst>
              <a:ext uri="{FF2B5EF4-FFF2-40B4-BE49-F238E27FC236}">
                <a16:creationId xmlns:a16="http://schemas.microsoft.com/office/drawing/2014/main" id="{CD38944F-6CA2-4E1D-BB8B-38B468D34463}"/>
              </a:ext>
            </a:extLst>
          </p:cNvPr>
          <p:cNvSpPr/>
          <p:nvPr/>
        </p:nvSpPr>
        <p:spPr>
          <a:xfrm>
            <a:off x="968661" y="347327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677B9D2-582C-494E-B0F9-C398FC0CDA2B}"/>
              </a:ext>
            </a:extLst>
          </p:cNvPr>
          <p:cNvSpPr/>
          <p:nvPr/>
        </p:nvSpPr>
        <p:spPr>
          <a:xfrm>
            <a:off x="465943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E5A896DD-A571-4BA0-8A8B-E8C6A49D25D7}"/>
              </a:ext>
            </a:extLst>
          </p:cNvPr>
          <p:cNvSpPr/>
          <p:nvPr/>
        </p:nvSpPr>
        <p:spPr>
          <a:xfrm>
            <a:off x="1459669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1BC98521-DD38-4FA0-BED1-22423E688B3B}"/>
              </a:ext>
            </a:extLst>
          </p:cNvPr>
          <p:cNvSpPr/>
          <p:nvPr/>
        </p:nvSpPr>
        <p:spPr>
          <a:xfrm>
            <a:off x="1029806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730CA5D-2997-410D-BE28-DF790F7A757D}"/>
              </a:ext>
            </a:extLst>
          </p:cNvPr>
          <p:cNvSpPr txBox="1"/>
          <p:nvPr/>
        </p:nvSpPr>
        <p:spPr>
          <a:xfrm>
            <a:off x="1108538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294AA6B-D7A4-46FA-A7A5-DAC87288B869}"/>
              </a:ext>
            </a:extLst>
          </p:cNvPr>
          <p:cNvSpPr txBox="1"/>
          <p:nvPr/>
        </p:nvSpPr>
        <p:spPr>
          <a:xfrm>
            <a:off x="604096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D6A0A88-D4CE-4559-9748-B5679AA1797A}"/>
              </a:ext>
            </a:extLst>
          </p:cNvPr>
          <p:cNvSpPr txBox="1"/>
          <p:nvPr/>
        </p:nvSpPr>
        <p:spPr>
          <a:xfrm>
            <a:off x="1636132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D491473-9D2F-4C62-9CC4-CBEA770D1687}"/>
              </a:ext>
            </a:extLst>
          </p:cNvPr>
          <p:cNvSpPr txBox="1"/>
          <p:nvPr/>
        </p:nvSpPr>
        <p:spPr>
          <a:xfrm>
            <a:off x="1114803" y="4272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0" name="Овал 379">
            <a:extLst>
              <a:ext uri="{FF2B5EF4-FFF2-40B4-BE49-F238E27FC236}">
                <a16:creationId xmlns:a16="http://schemas.microsoft.com/office/drawing/2014/main" id="{A53CA105-16C5-4CC7-83CE-87C0EC9DA7E7}"/>
              </a:ext>
            </a:extLst>
          </p:cNvPr>
          <p:cNvSpPr/>
          <p:nvPr/>
        </p:nvSpPr>
        <p:spPr>
          <a:xfrm>
            <a:off x="974125" y="458825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097FAC7F-3C70-444E-9532-04B8127D1EA0}"/>
              </a:ext>
            </a:extLst>
          </p:cNvPr>
          <p:cNvSpPr/>
          <p:nvPr/>
        </p:nvSpPr>
        <p:spPr>
          <a:xfrm>
            <a:off x="459593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234A97A2-F20C-473C-B4AE-9CD5294AA02B}"/>
              </a:ext>
            </a:extLst>
          </p:cNvPr>
          <p:cNvSpPr/>
          <p:nvPr/>
        </p:nvSpPr>
        <p:spPr>
          <a:xfrm>
            <a:off x="1453319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B7404211-C406-4BBD-A661-2C42368E5E0D}"/>
              </a:ext>
            </a:extLst>
          </p:cNvPr>
          <p:cNvSpPr/>
          <p:nvPr/>
        </p:nvSpPr>
        <p:spPr>
          <a:xfrm>
            <a:off x="1023456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5A7E956-EBF9-4D88-A2A6-CF80A50CA975}"/>
              </a:ext>
            </a:extLst>
          </p:cNvPr>
          <p:cNvSpPr txBox="1"/>
          <p:nvPr/>
        </p:nvSpPr>
        <p:spPr>
          <a:xfrm>
            <a:off x="1102188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700D261-A5FE-4C3E-AE2A-A1D078CBA089}"/>
              </a:ext>
            </a:extLst>
          </p:cNvPr>
          <p:cNvSpPr txBox="1"/>
          <p:nvPr/>
        </p:nvSpPr>
        <p:spPr>
          <a:xfrm>
            <a:off x="597746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265CA3A-2514-4AE4-8D4F-CA1881967E49}"/>
              </a:ext>
            </a:extLst>
          </p:cNvPr>
          <p:cNvSpPr txBox="1"/>
          <p:nvPr/>
        </p:nvSpPr>
        <p:spPr>
          <a:xfrm>
            <a:off x="1629782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BD44E9C-C00A-4D27-97CB-A01A6613276B}"/>
              </a:ext>
            </a:extLst>
          </p:cNvPr>
          <p:cNvSpPr txBox="1"/>
          <p:nvPr/>
        </p:nvSpPr>
        <p:spPr>
          <a:xfrm>
            <a:off x="1108453" y="53744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62ACC9F3-7CCB-4660-A47D-E1F9FD4DA63C}"/>
              </a:ext>
            </a:extLst>
          </p:cNvPr>
          <p:cNvSpPr/>
          <p:nvPr/>
        </p:nvSpPr>
        <p:spPr>
          <a:xfrm>
            <a:off x="2707261" y="237553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01E5CEE9-60DF-4802-A8A6-D54F32DA4958}"/>
              </a:ext>
            </a:extLst>
          </p:cNvPr>
          <p:cNvSpPr/>
          <p:nvPr/>
        </p:nvSpPr>
        <p:spPr>
          <a:xfrm>
            <a:off x="2192729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6D35F8A-E9E3-4079-A39A-297B9E57E9C4}"/>
              </a:ext>
            </a:extLst>
          </p:cNvPr>
          <p:cNvSpPr/>
          <p:nvPr/>
        </p:nvSpPr>
        <p:spPr>
          <a:xfrm>
            <a:off x="3186455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DA15F8F5-A873-401D-8465-EA5AE80FFE02}"/>
              </a:ext>
            </a:extLst>
          </p:cNvPr>
          <p:cNvSpPr/>
          <p:nvPr/>
        </p:nvSpPr>
        <p:spPr>
          <a:xfrm>
            <a:off x="2756592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7EBF8935-2204-4855-B410-3112C6D60598}"/>
              </a:ext>
            </a:extLst>
          </p:cNvPr>
          <p:cNvSpPr txBox="1"/>
          <p:nvPr/>
        </p:nvSpPr>
        <p:spPr>
          <a:xfrm>
            <a:off x="2835324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68FF68E-093F-4785-9B82-1C5EBB9C43C7}"/>
              </a:ext>
            </a:extLst>
          </p:cNvPr>
          <p:cNvSpPr txBox="1"/>
          <p:nvPr/>
        </p:nvSpPr>
        <p:spPr>
          <a:xfrm>
            <a:off x="2330882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8BE25DD-C837-432A-BFB1-324C03739BEA}"/>
              </a:ext>
            </a:extLst>
          </p:cNvPr>
          <p:cNvSpPr txBox="1"/>
          <p:nvPr/>
        </p:nvSpPr>
        <p:spPr>
          <a:xfrm>
            <a:off x="3362918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8ADDCDB-012C-4B69-A48D-6E695C6EFB5A}"/>
              </a:ext>
            </a:extLst>
          </p:cNvPr>
          <p:cNvSpPr txBox="1"/>
          <p:nvPr/>
        </p:nvSpPr>
        <p:spPr>
          <a:xfrm>
            <a:off x="2839588" y="31328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2" name="Овал 401">
            <a:extLst>
              <a:ext uri="{FF2B5EF4-FFF2-40B4-BE49-F238E27FC236}">
                <a16:creationId xmlns:a16="http://schemas.microsoft.com/office/drawing/2014/main" id="{73234817-04BD-4441-A547-E76E9677CF07}"/>
              </a:ext>
            </a:extLst>
          </p:cNvPr>
          <p:cNvSpPr/>
          <p:nvPr/>
        </p:nvSpPr>
        <p:spPr>
          <a:xfrm>
            <a:off x="2693446" y="347700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F19656CA-7463-40CB-AF88-B0C6AC1A292E}"/>
              </a:ext>
            </a:extLst>
          </p:cNvPr>
          <p:cNvSpPr/>
          <p:nvPr/>
        </p:nvSpPr>
        <p:spPr>
          <a:xfrm>
            <a:off x="2190728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718FC6FB-6E69-483B-A4EB-C35BB1FD5766}"/>
              </a:ext>
            </a:extLst>
          </p:cNvPr>
          <p:cNvSpPr/>
          <p:nvPr/>
        </p:nvSpPr>
        <p:spPr>
          <a:xfrm>
            <a:off x="3184454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B9D6468C-356B-4AE8-88DE-F745EFA0FFAE}"/>
              </a:ext>
            </a:extLst>
          </p:cNvPr>
          <p:cNvSpPr/>
          <p:nvPr/>
        </p:nvSpPr>
        <p:spPr>
          <a:xfrm>
            <a:off x="2754591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748EE78-964A-48CD-90BB-B82C503527E2}"/>
              </a:ext>
            </a:extLst>
          </p:cNvPr>
          <p:cNvSpPr txBox="1"/>
          <p:nvPr/>
        </p:nvSpPr>
        <p:spPr>
          <a:xfrm>
            <a:off x="2833323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7CEFC6-029B-4B9C-9507-B335A24D9AD4}"/>
              </a:ext>
            </a:extLst>
          </p:cNvPr>
          <p:cNvSpPr txBox="1"/>
          <p:nvPr/>
        </p:nvSpPr>
        <p:spPr>
          <a:xfrm>
            <a:off x="2328881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BFB86B7-69D3-4394-84BB-C35F771F852B}"/>
              </a:ext>
            </a:extLst>
          </p:cNvPr>
          <p:cNvSpPr txBox="1"/>
          <p:nvPr/>
        </p:nvSpPr>
        <p:spPr>
          <a:xfrm>
            <a:off x="3360917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83A4FAE1-61D7-48A7-B0A7-97E14287680A}"/>
              </a:ext>
            </a:extLst>
          </p:cNvPr>
          <p:cNvSpPr txBox="1"/>
          <p:nvPr/>
        </p:nvSpPr>
        <p:spPr>
          <a:xfrm>
            <a:off x="2839588" y="4275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1" name="Овал 410">
            <a:extLst>
              <a:ext uri="{FF2B5EF4-FFF2-40B4-BE49-F238E27FC236}">
                <a16:creationId xmlns:a16="http://schemas.microsoft.com/office/drawing/2014/main" id="{2E00BD06-EC96-425D-A67F-196C980D10EB}"/>
              </a:ext>
            </a:extLst>
          </p:cNvPr>
          <p:cNvSpPr/>
          <p:nvPr/>
        </p:nvSpPr>
        <p:spPr>
          <a:xfrm>
            <a:off x="2698910" y="459198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0FA0DC43-C54B-4D3D-A323-3E93E17C6E47}"/>
              </a:ext>
            </a:extLst>
          </p:cNvPr>
          <p:cNvSpPr/>
          <p:nvPr/>
        </p:nvSpPr>
        <p:spPr>
          <a:xfrm>
            <a:off x="2184378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5ED09F0F-80B2-409C-8F03-CD85716CFA88}"/>
              </a:ext>
            </a:extLst>
          </p:cNvPr>
          <p:cNvSpPr/>
          <p:nvPr/>
        </p:nvSpPr>
        <p:spPr>
          <a:xfrm>
            <a:off x="3178104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ECEBE68E-7956-4348-8F2B-E75627D812BD}"/>
              </a:ext>
            </a:extLst>
          </p:cNvPr>
          <p:cNvSpPr/>
          <p:nvPr/>
        </p:nvSpPr>
        <p:spPr>
          <a:xfrm>
            <a:off x="2748241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3AEF551-47A5-428B-8016-469B5F06AA4D}"/>
              </a:ext>
            </a:extLst>
          </p:cNvPr>
          <p:cNvSpPr txBox="1"/>
          <p:nvPr/>
        </p:nvSpPr>
        <p:spPr>
          <a:xfrm>
            <a:off x="2826973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6030134-5A4F-4144-AFB7-7AA692576215}"/>
              </a:ext>
            </a:extLst>
          </p:cNvPr>
          <p:cNvSpPr txBox="1"/>
          <p:nvPr/>
        </p:nvSpPr>
        <p:spPr>
          <a:xfrm>
            <a:off x="2322531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DDC4192-CF00-4035-A946-805DE18A1A8F}"/>
              </a:ext>
            </a:extLst>
          </p:cNvPr>
          <p:cNvSpPr txBox="1"/>
          <p:nvPr/>
        </p:nvSpPr>
        <p:spPr>
          <a:xfrm>
            <a:off x="3354567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F799AEE1-CB4C-4929-AF7C-2CDBDDB3E790}"/>
              </a:ext>
            </a:extLst>
          </p:cNvPr>
          <p:cNvSpPr txBox="1"/>
          <p:nvPr/>
        </p:nvSpPr>
        <p:spPr>
          <a:xfrm>
            <a:off x="2833238" y="5378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6569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053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112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068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55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218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57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0909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1160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105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590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2554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61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9DB15F57-277C-4404-833E-84AFEC3E8DEA}"/>
              </a:ext>
            </a:extLst>
          </p:cNvPr>
          <p:cNvSpPr/>
          <p:nvPr/>
        </p:nvSpPr>
        <p:spPr>
          <a:xfrm>
            <a:off x="313125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AF03DE50-48C0-4410-AD63-176F01776DA8}"/>
              </a:ext>
            </a:extLst>
          </p:cNvPr>
          <p:cNvSpPr/>
          <p:nvPr/>
        </p:nvSpPr>
        <p:spPr>
          <a:xfrm>
            <a:off x="397928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046F16D4-DF9C-4F60-BB4A-8427C41837F0}"/>
              </a:ext>
            </a:extLst>
          </p:cNvPr>
          <p:cNvSpPr/>
          <p:nvPr/>
        </p:nvSpPr>
        <p:spPr>
          <a:xfrm>
            <a:off x="397928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945E6F59-FE4D-4160-98B4-1484334212D1}"/>
              </a:ext>
            </a:extLst>
          </p:cNvPr>
          <p:cNvSpPr/>
          <p:nvPr/>
        </p:nvSpPr>
        <p:spPr>
          <a:xfrm>
            <a:off x="1308646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BF6EFDC1-3EA9-43D8-9743-22F8E40B8982}"/>
              </a:ext>
            </a:extLst>
          </p:cNvPr>
          <p:cNvSpPr/>
          <p:nvPr/>
        </p:nvSpPr>
        <p:spPr>
          <a:xfrm>
            <a:off x="1424992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1D7B97C8-5EBD-4308-89D1-5C154AE2714D}"/>
              </a:ext>
            </a:extLst>
          </p:cNvPr>
          <p:cNvSpPr/>
          <p:nvPr/>
        </p:nvSpPr>
        <p:spPr>
          <a:xfrm>
            <a:off x="1434978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5E70603C-0EB2-4872-8BD2-511507609A74}"/>
              </a:ext>
            </a:extLst>
          </p:cNvPr>
          <p:cNvSpPr/>
          <p:nvPr/>
        </p:nvSpPr>
        <p:spPr>
          <a:xfrm>
            <a:off x="481818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C0DEF930-CAD8-4681-9DDE-3F152999F64E}"/>
              </a:ext>
            </a:extLst>
          </p:cNvPr>
          <p:cNvSpPr/>
          <p:nvPr/>
        </p:nvSpPr>
        <p:spPr>
          <a:xfrm>
            <a:off x="3355164" y="1715892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C9DED25-9967-4B12-B7F4-ED43C09333EB}"/>
              </a:ext>
            </a:extLst>
          </p:cNvPr>
          <p:cNvSpPr txBox="1"/>
          <p:nvPr/>
        </p:nvSpPr>
        <p:spPr>
          <a:xfrm>
            <a:off x="3418381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85F86-AA3C-4246-AA38-EF2ACC991B96}"/>
              </a:ext>
            </a:extLst>
          </p:cNvPr>
          <p:cNvSpPr txBox="1"/>
          <p:nvPr/>
        </p:nvSpPr>
        <p:spPr>
          <a:xfrm>
            <a:off x="1746920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4FE6C502-C5AF-4E89-B554-B76C232F8480}"/>
              </a:ext>
            </a:extLst>
          </p:cNvPr>
          <p:cNvSpPr/>
          <p:nvPr/>
        </p:nvSpPr>
        <p:spPr>
          <a:xfrm>
            <a:off x="481818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3B5D64A2-2808-4A95-9B5E-60F7A11B32F3}"/>
              </a:ext>
            </a:extLst>
          </p:cNvPr>
          <p:cNvSpPr/>
          <p:nvPr/>
        </p:nvSpPr>
        <p:spPr>
          <a:xfrm>
            <a:off x="2208067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F3AA42C1-78C9-4155-B21F-028CC2F5EB2A}"/>
              </a:ext>
            </a:extLst>
          </p:cNvPr>
          <p:cNvSpPr/>
          <p:nvPr/>
        </p:nvSpPr>
        <p:spPr>
          <a:xfrm>
            <a:off x="1024100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5A2758D8-73F0-4241-9F39-DEABD95CCCC2}"/>
              </a:ext>
            </a:extLst>
          </p:cNvPr>
          <p:cNvSpPr/>
          <p:nvPr/>
        </p:nvSpPr>
        <p:spPr>
          <a:xfrm>
            <a:off x="3479308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42295F2-01EF-4868-9D22-317442BD01FC}"/>
              </a:ext>
            </a:extLst>
          </p:cNvPr>
          <p:cNvSpPr/>
          <p:nvPr/>
        </p:nvSpPr>
        <p:spPr>
          <a:xfrm>
            <a:off x="397929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8BD3425A-EB7E-4EF6-9484-DF551661ECF5}"/>
              </a:ext>
            </a:extLst>
          </p:cNvPr>
          <p:cNvSpPr/>
          <p:nvPr/>
        </p:nvSpPr>
        <p:spPr>
          <a:xfrm>
            <a:off x="107932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3D2CB101-B3C2-4071-A573-CCA742ECB8AD}"/>
              </a:ext>
            </a:extLst>
          </p:cNvPr>
          <p:cNvSpPr/>
          <p:nvPr/>
        </p:nvSpPr>
        <p:spPr>
          <a:xfrm>
            <a:off x="1759779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6B85F46F-668F-410A-8244-0518FFFEDD93}"/>
              </a:ext>
            </a:extLst>
          </p:cNvPr>
          <p:cNvSpPr/>
          <p:nvPr/>
        </p:nvSpPr>
        <p:spPr>
          <a:xfrm>
            <a:off x="244117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FB0E46F-48B2-4932-B415-BE2976CB76FF}"/>
              </a:ext>
            </a:extLst>
          </p:cNvPr>
          <p:cNvSpPr/>
          <p:nvPr/>
        </p:nvSpPr>
        <p:spPr>
          <a:xfrm>
            <a:off x="3119302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CF5EC9C-18AB-4031-8D74-7A5B78050367}"/>
              </a:ext>
            </a:extLst>
          </p:cNvPr>
          <p:cNvSpPr txBox="1"/>
          <p:nvPr/>
        </p:nvSpPr>
        <p:spPr>
          <a:xfrm>
            <a:off x="424271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F2E4F6C-1FEA-4D86-BD68-84E42CFF2356}"/>
              </a:ext>
            </a:extLst>
          </p:cNvPr>
          <p:cNvSpPr txBox="1"/>
          <p:nvPr/>
        </p:nvSpPr>
        <p:spPr>
          <a:xfrm>
            <a:off x="1105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45DA54-7829-41BE-ADC7-1A19C34814FF}"/>
              </a:ext>
            </a:extLst>
          </p:cNvPr>
          <p:cNvSpPr txBox="1"/>
          <p:nvPr/>
        </p:nvSpPr>
        <p:spPr>
          <a:xfrm>
            <a:off x="1778271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7ACB777-EB22-4D46-9716-0CDDD67A3757}"/>
              </a:ext>
            </a:extLst>
          </p:cNvPr>
          <p:cNvSpPr txBox="1"/>
          <p:nvPr/>
        </p:nvSpPr>
        <p:spPr>
          <a:xfrm>
            <a:off x="2459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71989C-1C63-4AF6-85B5-94C572F5A7E0}"/>
              </a:ext>
            </a:extLst>
          </p:cNvPr>
          <p:cNvSpPr txBox="1"/>
          <p:nvPr/>
        </p:nvSpPr>
        <p:spPr>
          <a:xfrm>
            <a:off x="3159650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E2B4FC6-6ED3-4D9C-A6BF-C16D7752CB26}"/>
              </a:ext>
            </a:extLst>
          </p:cNvPr>
          <p:cNvSpPr/>
          <p:nvPr/>
        </p:nvSpPr>
        <p:spPr>
          <a:xfrm>
            <a:off x="2253074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3843C59-0556-4AAA-B4B7-E231AB42C275}"/>
              </a:ext>
            </a:extLst>
          </p:cNvPr>
          <p:cNvSpPr/>
          <p:nvPr/>
        </p:nvSpPr>
        <p:spPr>
          <a:xfrm>
            <a:off x="403589" y="6188604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03F7E38E-D625-4C8F-BE36-877856577449}"/>
              </a:ext>
            </a:extLst>
          </p:cNvPr>
          <p:cNvSpPr/>
          <p:nvPr/>
        </p:nvSpPr>
        <p:spPr>
          <a:xfrm>
            <a:off x="1573138" y="6188604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A0F9FA42-927B-411D-BCBA-19C518C90F9D}"/>
              </a:ext>
            </a:extLst>
          </p:cNvPr>
          <p:cNvSpPr/>
          <p:nvPr/>
        </p:nvSpPr>
        <p:spPr>
          <a:xfrm>
            <a:off x="2692757" y="6189297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94D5C4AA-F3D4-4614-86F2-E1916D5CEAD1}"/>
              </a:ext>
            </a:extLst>
          </p:cNvPr>
          <p:cNvSpPr/>
          <p:nvPr/>
        </p:nvSpPr>
        <p:spPr>
          <a:xfrm>
            <a:off x="363284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E96B5B65-DDEB-40E0-BD8C-24EEBCCB8E8E}"/>
              </a:ext>
            </a:extLst>
          </p:cNvPr>
          <p:cNvSpPr/>
          <p:nvPr/>
        </p:nvSpPr>
        <p:spPr>
          <a:xfrm>
            <a:off x="2803330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1D52FDC5-AFA0-40E7-85BA-851DF02B2FE9}"/>
              </a:ext>
            </a:extLst>
          </p:cNvPr>
          <p:cNvSpPr/>
          <p:nvPr/>
        </p:nvSpPr>
        <p:spPr>
          <a:xfrm>
            <a:off x="1648498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EF5D46D4-F7FF-4BA9-BCBF-A6A0A141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65" y="334765"/>
            <a:ext cx="332965" cy="332965"/>
          </a:xfrm>
          <a:prstGeom prst="rect">
            <a:avLst/>
          </a:prstGeom>
        </p:spPr>
      </p:pic>
      <p:sp>
        <p:nvSpPr>
          <p:cNvPr id="257" name="Овал 256">
            <a:extLst>
              <a:ext uri="{FF2B5EF4-FFF2-40B4-BE49-F238E27FC236}">
                <a16:creationId xmlns:a16="http://schemas.microsoft.com/office/drawing/2014/main" id="{57AA4C8A-39CD-4DCB-812C-37303BC5C95B}"/>
              </a:ext>
            </a:extLst>
          </p:cNvPr>
          <p:cNvSpPr/>
          <p:nvPr/>
        </p:nvSpPr>
        <p:spPr>
          <a:xfrm>
            <a:off x="982476" y="237180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357005-FBB6-4644-951B-82FC6A3ACDEA}"/>
              </a:ext>
            </a:extLst>
          </p:cNvPr>
          <p:cNvSpPr/>
          <p:nvPr/>
        </p:nvSpPr>
        <p:spPr>
          <a:xfrm>
            <a:off x="467944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40383E9C-AD5E-48B7-8503-2E39275805C7}"/>
              </a:ext>
            </a:extLst>
          </p:cNvPr>
          <p:cNvSpPr/>
          <p:nvPr/>
        </p:nvSpPr>
        <p:spPr>
          <a:xfrm>
            <a:off x="1461670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B0B985F6-DA83-4F11-B6A4-1BA53267D47E}"/>
              </a:ext>
            </a:extLst>
          </p:cNvPr>
          <p:cNvSpPr/>
          <p:nvPr/>
        </p:nvSpPr>
        <p:spPr>
          <a:xfrm>
            <a:off x="1031807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50FCF5B-6E1B-4D93-B6D6-5DD4D487E8D6}"/>
              </a:ext>
            </a:extLst>
          </p:cNvPr>
          <p:cNvSpPr txBox="1"/>
          <p:nvPr/>
        </p:nvSpPr>
        <p:spPr>
          <a:xfrm>
            <a:off x="1110539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C28A3B-9627-4B8D-8C55-8D01A206B72F}"/>
              </a:ext>
            </a:extLst>
          </p:cNvPr>
          <p:cNvSpPr txBox="1"/>
          <p:nvPr/>
        </p:nvSpPr>
        <p:spPr>
          <a:xfrm>
            <a:off x="606097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B4ABCF0-89D8-4E9B-85E7-DD5D943893D8}"/>
              </a:ext>
            </a:extLst>
          </p:cNvPr>
          <p:cNvSpPr txBox="1"/>
          <p:nvPr/>
        </p:nvSpPr>
        <p:spPr>
          <a:xfrm>
            <a:off x="1638133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D1F520A-99E8-4606-A882-073F11FC3FAD}"/>
              </a:ext>
            </a:extLst>
          </p:cNvPr>
          <p:cNvSpPr txBox="1"/>
          <p:nvPr/>
        </p:nvSpPr>
        <p:spPr>
          <a:xfrm>
            <a:off x="1114803" y="3129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79BAFCA-F98A-420E-B96B-2C8F0F85A970}"/>
              </a:ext>
            </a:extLst>
          </p:cNvPr>
          <p:cNvSpPr txBox="1"/>
          <p:nvPr/>
        </p:nvSpPr>
        <p:spPr>
          <a:xfrm>
            <a:off x="1985244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1" name="Овал 370">
            <a:extLst>
              <a:ext uri="{FF2B5EF4-FFF2-40B4-BE49-F238E27FC236}">
                <a16:creationId xmlns:a16="http://schemas.microsoft.com/office/drawing/2014/main" id="{CD38944F-6CA2-4E1D-BB8B-38B468D34463}"/>
              </a:ext>
            </a:extLst>
          </p:cNvPr>
          <p:cNvSpPr/>
          <p:nvPr/>
        </p:nvSpPr>
        <p:spPr>
          <a:xfrm>
            <a:off x="968661" y="347327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677B9D2-582C-494E-B0F9-C398FC0CDA2B}"/>
              </a:ext>
            </a:extLst>
          </p:cNvPr>
          <p:cNvSpPr/>
          <p:nvPr/>
        </p:nvSpPr>
        <p:spPr>
          <a:xfrm>
            <a:off x="465943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E5A896DD-A571-4BA0-8A8B-E8C6A49D25D7}"/>
              </a:ext>
            </a:extLst>
          </p:cNvPr>
          <p:cNvSpPr/>
          <p:nvPr/>
        </p:nvSpPr>
        <p:spPr>
          <a:xfrm>
            <a:off x="1459669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1BC98521-DD38-4FA0-BED1-22423E688B3B}"/>
              </a:ext>
            </a:extLst>
          </p:cNvPr>
          <p:cNvSpPr/>
          <p:nvPr/>
        </p:nvSpPr>
        <p:spPr>
          <a:xfrm>
            <a:off x="1029806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730CA5D-2997-410D-BE28-DF790F7A757D}"/>
              </a:ext>
            </a:extLst>
          </p:cNvPr>
          <p:cNvSpPr txBox="1"/>
          <p:nvPr/>
        </p:nvSpPr>
        <p:spPr>
          <a:xfrm>
            <a:off x="1108538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294AA6B-D7A4-46FA-A7A5-DAC87288B869}"/>
              </a:ext>
            </a:extLst>
          </p:cNvPr>
          <p:cNvSpPr txBox="1"/>
          <p:nvPr/>
        </p:nvSpPr>
        <p:spPr>
          <a:xfrm>
            <a:off x="604096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D6A0A88-D4CE-4559-9748-B5679AA1797A}"/>
              </a:ext>
            </a:extLst>
          </p:cNvPr>
          <p:cNvSpPr txBox="1"/>
          <p:nvPr/>
        </p:nvSpPr>
        <p:spPr>
          <a:xfrm>
            <a:off x="1636132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D491473-9D2F-4C62-9CC4-CBEA770D1687}"/>
              </a:ext>
            </a:extLst>
          </p:cNvPr>
          <p:cNvSpPr txBox="1"/>
          <p:nvPr/>
        </p:nvSpPr>
        <p:spPr>
          <a:xfrm>
            <a:off x="1114803" y="4272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0" name="Овал 379">
            <a:extLst>
              <a:ext uri="{FF2B5EF4-FFF2-40B4-BE49-F238E27FC236}">
                <a16:creationId xmlns:a16="http://schemas.microsoft.com/office/drawing/2014/main" id="{A53CA105-16C5-4CC7-83CE-87C0EC9DA7E7}"/>
              </a:ext>
            </a:extLst>
          </p:cNvPr>
          <p:cNvSpPr/>
          <p:nvPr/>
        </p:nvSpPr>
        <p:spPr>
          <a:xfrm>
            <a:off x="974125" y="458825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097FAC7F-3C70-444E-9532-04B8127D1EA0}"/>
              </a:ext>
            </a:extLst>
          </p:cNvPr>
          <p:cNvSpPr/>
          <p:nvPr/>
        </p:nvSpPr>
        <p:spPr>
          <a:xfrm>
            <a:off x="459593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234A97A2-F20C-473C-B4AE-9CD5294AA02B}"/>
              </a:ext>
            </a:extLst>
          </p:cNvPr>
          <p:cNvSpPr/>
          <p:nvPr/>
        </p:nvSpPr>
        <p:spPr>
          <a:xfrm>
            <a:off x="1453319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B7404211-C406-4BBD-A661-2C42368E5E0D}"/>
              </a:ext>
            </a:extLst>
          </p:cNvPr>
          <p:cNvSpPr/>
          <p:nvPr/>
        </p:nvSpPr>
        <p:spPr>
          <a:xfrm>
            <a:off x="1023456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5A7E956-EBF9-4D88-A2A6-CF80A50CA975}"/>
              </a:ext>
            </a:extLst>
          </p:cNvPr>
          <p:cNvSpPr txBox="1"/>
          <p:nvPr/>
        </p:nvSpPr>
        <p:spPr>
          <a:xfrm>
            <a:off x="1102188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700D261-A5FE-4C3E-AE2A-A1D078CBA089}"/>
              </a:ext>
            </a:extLst>
          </p:cNvPr>
          <p:cNvSpPr txBox="1"/>
          <p:nvPr/>
        </p:nvSpPr>
        <p:spPr>
          <a:xfrm>
            <a:off x="597746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265CA3A-2514-4AE4-8D4F-CA1881967E49}"/>
              </a:ext>
            </a:extLst>
          </p:cNvPr>
          <p:cNvSpPr txBox="1"/>
          <p:nvPr/>
        </p:nvSpPr>
        <p:spPr>
          <a:xfrm>
            <a:off x="1629782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BD44E9C-C00A-4D27-97CB-A01A6613276B}"/>
              </a:ext>
            </a:extLst>
          </p:cNvPr>
          <p:cNvSpPr txBox="1"/>
          <p:nvPr/>
        </p:nvSpPr>
        <p:spPr>
          <a:xfrm>
            <a:off x="1108453" y="53744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62ACC9F3-7CCB-4660-A47D-E1F9FD4DA63C}"/>
              </a:ext>
            </a:extLst>
          </p:cNvPr>
          <p:cNvSpPr/>
          <p:nvPr/>
        </p:nvSpPr>
        <p:spPr>
          <a:xfrm>
            <a:off x="2707261" y="237553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01E5CEE9-60DF-4802-A8A6-D54F32DA4958}"/>
              </a:ext>
            </a:extLst>
          </p:cNvPr>
          <p:cNvSpPr/>
          <p:nvPr/>
        </p:nvSpPr>
        <p:spPr>
          <a:xfrm>
            <a:off x="2192729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6D35F8A-E9E3-4079-A39A-297B9E57E9C4}"/>
              </a:ext>
            </a:extLst>
          </p:cNvPr>
          <p:cNvSpPr/>
          <p:nvPr/>
        </p:nvSpPr>
        <p:spPr>
          <a:xfrm>
            <a:off x="3186455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DA15F8F5-A873-401D-8465-EA5AE80FFE02}"/>
              </a:ext>
            </a:extLst>
          </p:cNvPr>
          <p:cNvSpPr/>
          <p:nvPr/>
        </p:nvSpPr>
        <p:spPr>
          <a:xfrm>
            <a:off x="2756592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7EBF8935-2204-4855-B410-3112C6D60598}"/>
              </a:ext>
            </a:extLst>
          </p:cNvPr>
          <p:cNvSpPr txBox="1"/>
          <p:nvPr/>
        </p:nvSpPr>
        <p:spPr>
          <a:xfrm>
            <a:off x="2835324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68FF68E-093F-4785-9B82-1C5EBB9C43C7}"/>
              </a:ext>
            </a:extLst>
          </p:cNvPr>
          <p:cNvSpPr txBox="1"/>
          <p:nvPr/>
        </p:nvSpPr>
        <p:spPr>
          <a:xfrm>
            <a:off x="2330882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8BE25DD-C837-432A-BFB1-324C03739BEA}"/>
              </a:ext>
            </a:extLst>
          </p:cNvPr>
          <p:cNvSpPr txBox="1"/>
          <p:nvPr/>
        </p:nvSpPr>
        <p:spPr>
          <a:xfrm>
            <a:off x="3362918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8ADDCDB-012C-4B69-A48D-6E695C6EFB5A}"/>
              </a:ext>
            </a:extLst>
          </p:cNvPr>
          <p:cNvSpPr txBox="1"/>
          <p:nvPr/>
        </p:nvSpPr>
        <p:spPr>
          <a:xfrm>
            <a:off x="2839588" y="31328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2" name="Овал 401">
            <a:extLst>
              <a:ext uri="{FF2B5EF4-FFF2-40B4-BE49-F238E27FC236}">
                <a16:creationId xmlns:a16="http://schemas.microsoft.com/office/drawing/2014/main" id="{73234817-04BD-4441-A547-E76E9677CF07}"/>
              </a:ext>
            </a:extLst>
          </p:cNvPr>
          <p:cNvSpPr/>
          <p:nvPr/>
        </p:nvSpPr>
        <p:spPr>
          <a:xfrm>
            <a:off x="2693446" y="347700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F19656CA-7463-40CB-AF88-B0C6AC1A292E}"/>
              </a:ext>
            </a:extLst>
          </p:cNvPr>
          <p:cNvSpPr/>
          <p:nvPr/>
        </p:nvSpPr>
        <p:spPr>
          <a:xfrm>
            <a:off x="2190728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718FC6FB-6E69-483B-A4EB-C35BB1FD5766}"/>
              </a:ext>
            </a:extLst>
          </p:cNvPr>
          <p:cNvSpPr/>
          <p:nvPr/>
        </p:nvSpPr>
        <p:spPr>
          <a:xfrm>
            <a:off x="3184454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B9D6468C-356B-4AE8-88DE-F745EFA0FFAE}"/>
              </a:ext>
            </a:extLst>
          </p:cNvPr>
          <p:cNvSpPr/>
          <p:nvPr/>
        </p:nvSpPr>
        <p:spPr>
          <a:xfrm>
            <a:off x="2754591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748EE78-964A-48CD-90BB-B82C503527E2}"/>
              </a:ext>
            </a:extLst>
          </p:cNvPr>
          <p:cNvSpPr txBox="1"/>
          <p:nvPr/>
        </p:nvSpPr>
        <p:spPr>
          <a:xfrm>
            <a:off x="2833323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7CEFC6-029B-4B9C-9507-B335A24D9AD4}"/>
              </a:ext>
            </a:extLst>
          </p:cNvPr>
          <p:cNvSpPr txBox="1"/>
          <p:nvPr/>
        </p:nvSpPr>
        <p:spPr>
          <a:xfrm>
            <a:off x="2328881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BFB86B7-69D3-4394-84BB-C35F771F852B}"/>
              </a:ext>
            </a:extLst>
          </p:cNvPr>
          <p:cNvSpPr txBox="1"/>
          <p:nvPr/>
        </p:nvSpPr>
        <p:spPr>
          <a:xfrm>
            <a:off x="3360917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83A4FAE1-61D7-48A7-B0A7-97E14287680A}"/>
              </a:ext>
            </a:extLst>
          </p:cNvPr>
          <p:cNvSpPr txBox="1"/>
          <p:nvPr/>
        </p:nvSpPr>
        <p:spPr>
          <a:xfrm>
            <a:off x="2839588" y="4275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1" name="Овал 410">
            <a:extLst>
              <a:ext uri="{FF2B5EF4-FFF2-40B4-BE49-F238E27FC236}">
                <a16:creationId xmlns:a16="http://schemas.microsoft.com/office/drawing/2014/main" id="{2E00BD06-EC96-425D-A67F-196C980D10EB}"/>
              </a:ext>
            </a:extLst>
          </p:cNvPr>
          <p:cNvSpPr/>
          <p:nvPr/>
        </p:nvSpPr>
        <p:spPr>
          <a:xfrm>
            <a:off x="2698910" y="459198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0FA0DC43-C54B-4D3D-A323-3E93E17C6E47}"/>
              </a:ext>
            </a:extLst>
          </p:cNvPr>
          <p:cNvSpPr/>
          <p:nvPr/>
        </p:nvSpPr>
        <p:spPr>
          <a:xfrm>
            <a:off x="2184378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5ED09F0F-80B2-409C-8F03-CD85716CFA88}"/>
              </a:ext>
            </a:extLst>
          </p:cNvPr>
          <p:cNvSpPr/>
          <p:nvPr/>
        </p:nvSpPr>
        <p:spPr>
          <a:xfrm>
            <a:off x="3178104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ECEBE68E-7956-4348-8F2B-E75627D812BD}"/>
              </a:ext>
            </a:extLst>
          </p:cNvPr>
          <p:cNvSpPr/>
          <p:nvPr/>
        </p:nvSpPr>
        <p:spPr>
          <a:xfrm>
            <a:off x="2748241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3AEF551-47A5-428B-8016-469B5F06AA4D}"/>
              </a:ext>
            </a:extLst>
          </p:cNvPr>
          <p:cNvSpPr txBox="1"/>
          <p:nvPr/>
        </p:nvSpPr>
        <p:spPr>
          <a:xfrm>
            <a:off x="2826973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6030134-5A4F-4144-AFB7-7AA692576215}"/>
              </a:ext>
            </a:extLst>
          </p:cNvPr>
          <p:cNvSpPr txBox="1"/>
          <p:nvPr/>
        </p:nvSpPr>
        <p:spPr>
          <a:xfrm>
            <a:off x="2322531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DDC4192-CF00-4035-A946-805DE18A1A8F}"/>
              </a:ext>
            </a:extLst>
          </p:cNvPr>
          <p:cNvSpPr txBox="1"/>
          <p:nvPr/>
        </p:nvSpPr>
        <p:spPr>
          <a:xfrm>
            <a:off x="3354567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F799AEE1-CB4C-4929-AF7C-2CDBDDB3E790}"/>
              </a:ext>
            </a:extLst>
          </p:cNvPr>
          <p:cNvSpPr txBox="1"/>
          <p:nvPr/>
        </p:nvSpPr>
        <p:spPr>
          <a:xfrm>
            <a:off x="2833238" y="5378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1FDFA3-E2E4-4F7C-9A92-054D9945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39" y="3468693"/>
            <a:ext cx="580266" cy="580266"/>
          </a:xfrm>
          <a:prstGeom prst="ellipse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F55008-83AF-4CB8-B956-102927EF6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0" y="4565566"/>
            <a:ext cx="576505" cy="576505"/>
          </a:xfrm>
          <a:prstGeom prst="ellipse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69F8AE-FA66-45C3-8B7A-AD3C72FC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83" y="4580776"/>
            <a:ext cx="587409" cy="587409"/>
          </a:xfrm>
          <a:prstGeom prst="ellipse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68D026-1740-4482-ADA2-B8CA2F432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6" y="2358140"/>
            <a:ext cx="580470" cy="580470"/>
          </a:xfrm>
          <a:prstGeom prst="ellipse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B55569-FCD5-4BAA-A1FD-B87FB0137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80" y="2367069"/>
            <a:ext cx="576413" cy="576413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8DEE963-C1BD-45FA-9AE5-7755A81F8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" y="3471481"/>
            <a:ext cx="571732" cy="571732"/>
          </a:xfrm>
          <a:prstGeom prst="ellipse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F65D2B4E-DA16-440E-AC78-A2AEA9E4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9" y="3503496"/>
            <a:ext cx="580266" cy="580266"/>
          </a:xfrm>
          <a:prstGeom prst="ellipse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993B1023-6FD5-46CD-B99F-3E173185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80" y="4600369"/>
            <a:ext cx="576505" cy="576505"/>
          </a:xfrm>
          <a:prstGeom prst="ellipse">
            <a:avLst/>
          </a:prstGeom>
        </p:spPr>
      </p:pic>
      <p:pic>
        <p:nvPicPr>
          <p:cNvPr id="379" name="Рисунок 378">
            <a:extLst>
              <a:ext uri="{FF2B5EF4-FFF2-40B4-BE49-F238E27FC236}">
                <a16:creationId xmlns:a16="http://schemas.microsoft.com/office/drawing/2014/main" id="{BA68FB0E-92C2-4EA7-A57A-7B90FF62A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3" y="4615579"/>
            <a:ext cx="587409" cy="587409"/>
          </a:xfrm>
          <a:prstGeom prst="ellipse">
            <a:avLst/>
          </a:prstGeom>
        </p:spPr>
      </p:pic>
      <p:pic>
        <p:nvPicPr>
          <p:cNvPr id="388" name="Рисунок 387">
            <a:extLst>
              <a:ext uri="{FF2B5EF4-FFF2-40B4-BE49-F238E27FC236}">
                <a16:creationId xmlns:a16="http://schemas.microsoft.com/office/drawing/2014/main" id="{5D5E4DF9-193C-4145-8F01-0B61F1C06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6" y="2392943"/>
            <a:ext cx="580470" cy="580470"/>
          </a:xfrm>
          <a:prstGeom prst="ellipse">
            <a:avLst/>
          </a:prstGeom>
        </p:spPr>
      </p:pic>
      <p:pic>
        <p:nvPicPr>
          <p:cNvPr id="389" name="Рисунок 388">
            <a:extLst>
              <a:ext uri="{FF2B5EF4-FFF2-40B4-BE49-F238E27FC236}">
                <a16:creationId xmlns:a16="http://schemas.microsoft.com/office/drawing/2014/main" id="{76DFAFAF-50FF-4B89-B798-4F5F9EAD8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90" y="2401872"/>
            <a:ext cx="576413" cy="576413"/>
          </a:xfrm>
          <a:prstGeom prst="ellipse">
            <a:avLst/>
          </a:prstGeom>
        </p:spPr>
      </p:pic>
      <p:pic>
        <p:nvPicPr>
          <p:cNvPr id="390" name="Рисунок 389">
            <a:extLst>
              <a:ext uri="{FF2B5EF4-FFF2-40B4-BE49-F238E27FC236}">
                <a16:creationId xmlns:a16="http://schemas.microsoft.com/office/drawing/2014/main" id="{CECA59A4-7485-4146-AB17-160AA1926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12" y="3506284"/>
            <a:ext cx="571732" cy="571732"/>
          </a:xfrm>
          <a:prstGeom prst="ellipse">
            <a:avLst/>
          </a:prstGeom>
        </p:spPr>
      </p:pic>
      <p:pic>
        <p:nvPicPr>
          <p:cNvPr id="391" name="Рисунок 390">
            <a:extLst>
              <a:ext uri="{FF2B5EF4-FFF2-40B4-BE49-F238E27FC236}">
                <a16:creationId xmlns:a16="http://schemas.microsoft.com/office/drawing/2014/main" id="{E7FFF456-88B4-421B-8E08-CF78CF9BA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842" y="3511899"/>
            <a:ext cx="580266" cy="580266"/>
          </a:xfrm>
          <a:prstGeom prst="ellipse">
            <a:avLst/>
          </a:prstGeom>
        </p:spPr>
      </p:pic>
      <p:pic>
        <p:nvPicPr>
          <p:cNvPr id="399" name="Рисунок 398">
            <a:extLst>
              <a:ext uri="{FF2B5EF4-FFF2-40B4-BE49-F238E27FC236}">
                <a16:creationId xmlns:a16="http://schemas.microsoft.com/office/drawing/2014/main" id="{6EDFF870-448A-47F8-9155-2BDC83B3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73" y="4608772"/>
            <a:ext cx="576505" cy="576505"/>
          </a:xfrm>
          <a:prstGeom prst="ellipse">
            <a:avLst/>
          </a:prstGeom>
        </p:spPr>
      </p:pic>
      <p:pic>
        <p:nvPicPr>
          <p:cNvPr id="401" name="Рисунок 400">
            <a:extLst>
              <a:ext uri="{FF2B5EF4-FFF2-40B4-BE49-F238E27FC236}">
                <a16:creationId xmlns:a16="http://schemas.microsoft.com/office/drawing/2014/main" id="{690160EC-DAF8-4CEB-96B4-418048C49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6" y="4623982"/>
            <a:ext cx="587409" cy="587409"/>
          </a:xfrm>
          <a:prstGeom prst="ellipse">
            <a:avLst/>
          </a:prstGeom>
        </p:spPr>
      </p:pic>
      <p:pic>
        <p:nvPicPr>
          <p:cNvPr id="410" name="Рисунок 409">
            <a:extLst>
              <a:ext uri="{FF2B5EF4-FFF2-40B4-BE49-F238E27FC236}">
                <a16:creationId xmlns:a16="http://schemas.microsoft.com/office/drawing/2014/main" id="{AF8A4862-E520-4CED-8CDF-C1E3EC9E08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89" y="2401346"/>
            <a:ext cx="580470" cy="580470"/>
          </a:xfrm>
          <a:prstGeom prst="ellipse">
            <a:avLst/>
          </a:prstGeom>
        </p:spPr>
      </p:pic>
      <p:pic>
        <p:nvPicPr>
          <p:cNvPr id="419" name="Рисунок 418">
            <a:extLst>
              <a:ext uri="{FF2B5EF4-FFF2-40B4-BE49-F238E27FC236}">
                <a16:creationId xmlns:a16="http://schemas.microsoft.com/office/drawing/2014/main" id="{A8DE9F09-D763-4733-B931-4A161ACDE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483" y="2410275"/>
            <a:ext cx="576413" cy="576413"/>
          </a:xfrm>
          <a:prstGeom prst="ellipse">
            <a:avLst/>
          </a:prstGeom>
        </p:spPr>
      </p:pic>
      <p:pic>
        <p:nvPicPr>
          <p:cNvPr id="420" name="Рисунок 419">
            <a:extLst>
              <a:ext uri="{FF2B5EF4-FFF2-40B4-BE49-F238E27FC236}">
                <a16:creationId xmlns:a16="http://schemas.microsoft.com/office/drawing/2014/main" id="{EFF8D43B-97A0-4A8C-A888-288533A2E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05" y="3514687"/>
            <a:ext cx="571732" cy="57173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91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16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GamesHistoryScreen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C348E8-E596-42ED-AD15-280D1DC35E37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904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790</Words>
  <Application>Microsoft Office PowerPoint</Application>
  <PresentationFormat>Широкоэкранный</PresentationFormat>
  <Paragraphs>645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Euphemia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bam.2002.ua@gmail.com</dc:creator>
  <cp:lastModifiedBy>bam.2002.ua@gmail.com</cp:lastModifiedBy>
  <cp:revision>37</cp:revision>
  <dcterms:created xsi:type="dcterms:W3CDTF">2023-07-09T12:59:10Z</dcterms:created>
  <dcterms:modified xsi:type="dcterms:W3CDTF">2023-07-13T21:56:45Z</dcterms:modified>
</cp:coreProperties>
</file>