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9" r:id="rId6"/>
    <p:sldId id="261" r:id="rId7"/>
    <p:sldId id="262" r:id="rId8"/>
    <p:sldId id="263" r:id="rId9"/>
    <p:sldId id="257" r:id="rId10"/>
    <p:sldId id="258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D59E"/>
    <a:srgbClr val="768E3A"/>
    <a:srgbClr val="9C3030"/>
    <a:srgbClr val="54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AE51D-5410-421E-A92A-A9949E992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E1033E-A1D5-41C6-8015-F0C2E4EC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BC5A9-1AAD-4B67-870A-5D35C25E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EEE2D-CCC6-4175-9686-A9E031A6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74F90-8651-49E6-A4A8-B6359222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00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7858B-E17A-423C-A462-2B8BC4E0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C75C09-0299-4FEC-B775-22AE5152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312E6E-EA7D-456F-BAF0-CFA6357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6EA1C-EE8E-47E7-A1C6-BBD33A9D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D44C1-FA12-439F-846F-AE5ED23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539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83BF1A-9653-457F-A53C-BF2FCC2B0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B07107-80B9-48FB-99A4-C73481796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8ECAC-1C6A-44EC-9C2A-A3C31586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CBB5E-9009-48EB-A95F-9CE20A33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2066E-0CA6-4E90-9E48-65416EE6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83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E5D8E-61C5-49C3-8E6C-F4241A02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CCA38-9E35-435F-90D7-9F23F8C7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9EF63-C7AE-48FD-9881-1F1C0AE2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46AA1-F164-4EE5-8CA9-048F3D23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76FDF-39D3-4F43-9A22-BBEDAB34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70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A96A-9762-4F65-9D8A-293FA2FF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878E57-C70D-4E72-A10F-07E59DF0B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7A7595-59A9-46EA-AE40-A29D865A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37E624-9363-4448-B00D-070D1012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EEFC33-20D1-4540-8F51-88528C08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16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C2D08-F8A3-424C-9FBC-B64E8FA3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ABF83-7C67-451E-B171-E32E17E2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E2B265-7ACE-44A0-AD87-204499571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9FE208-4C43-4343-9E62-5DC67B5D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56CA6A-2D0E-4A52-8F8A-A3052D4C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52CA9E-60CF-4EFA-95D7-0211714F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18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5A48F-D6DC-4114-8D68-EBE4942C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93195-426D-4DEE-949D-F47590DB7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364C6A-014D-4A37-A36B-2E4A1ED4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73C5C-2165-41EA-8F62-15D2E7C36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950460-2AD5-4FD6-8371-30E1BFB2B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C6457A-66DC-405B-BF6D-64E2022C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DC015F-D918-43F3-84F0-9C9E3E6C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0774C3-D042-42E6-B642-2FBB21F9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847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83B0F-0CDD-45DC-872F-A557CD9D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941B17-DFA4-4D87-A635-4E49DC99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C66E7E-A65C-4D9C-B5A1-88F0E9D8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1EB13B-4475-43F8-8385-EDEA908F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74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785181-9EF1-45AC-B3DF-7AC2D90F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01F8FB-61E4-4102-A418-76B748AC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584034-EE4C-4DF4-A4C5-07380F9C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64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4645-3B4C-445E-B648-ED09E721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48CB8-ED7A-48BB-8D42-F94B96AC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062756-5395-4057-B949-8E5560F88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A76C00-1D5B-4949-A6BF-AE350976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446B77-18F1-4AE6-A855-5459396C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82732-C7AC-4C7D-BE32-CD0CC446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262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3B365-1100-4C97-9606-79A29588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85A37B-1EB2-4F8C-BD95-7B391245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F43ECC-D965-4573-91C4-89F25E22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59C976-EE8F-493D-8D39-DC7858DF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661B1-F325-407F-ACBD-2B868D65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D24136-7B7E-4211-9F33-3B536AA5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906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42CA8-66F6-45A7-BB30-350C15A4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BEF0D0-0AC8-419C-BAE7-978D1056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C09644-220A-4F47-B3F4-30490973D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B08D-7E85-4E94-8331-1879E0EBE385}" type="datetimeFigureOut">
              <a:rPr lang="LID4096" smtClean="0"/>
              <a:t>07/15/2023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1EC31-6353-43EA-8208-FA55A8BB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025B17-7AFA-49B5-B067-A2270BB7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135E-16CA-4179-BDFE-2D4F40893E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37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090407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4" y="5530468"/>
            <a:ext cx="3456264" cy="55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45114"/>
            <a:ext cx="3456264" cy="106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08110"/>
            <a:ext cx="3456264" cy="1069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471467"/>
            <a:ext cx="3456264" cy="105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519AD2C-E555-4738-861E-F8EB27981EBE}"/>
              </a:ext>
            </a:extLst>
          </p:cNvPr>
          <p:cNvSpPr/>
          <p:nvPr/>
        </p:nvSpPr>
        <p:spPr>
          <a:xfrm>
            <a:off x="8340055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9112" y="5605496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090405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090405"/>
            <a:ext cx="1126019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091098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4658" y="6179924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4704" y="6181908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19872" y="6188604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1E48CD7-75C5-4079-8C22-BBE4E9ECFB5C}"/>
              </a:ext>
            </a:extLst>
          </p:cNvPr>
          <p:cNvSpPr/>
          <p:nvPr/>
        </p:nvSpPr>
        <p:spPr>
          <a:xfrm>
            <a:off x="4528533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B6AB9C7-C2BC-4362-93B6-476301928821}"/>
              </a:ext>
            </a:extLst>
          </p:cNvPr>
          <p:cNvSpPr/>
          <p:nvPr/>
        </p:nvSpPr>
        <p:spPr>
          <a:xfrm>
            <a:off x="73437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900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07696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467590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3909856-B075-4458-97B9-042AC808F220}"/>
              </a:ext>
            </a:extLst>
          </p:cNvPr>
          <p:cNvSpPr/>
          <p:nvPr/>
        </p:nvSpPr>
        <p:spPr>
          <a:xfrm>
            <a:off x="6096000" y="234755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BF502B8-2917-4D04-A1C7-A5C3B612E5DD}"/>
              </a:ext>
            </a:extLst>
          </p:cNvPr>
          <p:cNvSpPr/>
          <p:nvPr/>
        </p:nvSpPr>
        <p:spPr>
          <a:xfrm>
            <a:off x="6095999" y="3408349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A5BE3A2C-F40D-4C2B-93C2-A25EA0915AD5}"/>
              </a:ext>
            </a:extLst>
          </p:cNvPr>
          <p:cNvSpPr/>
          <p:nvPr/>
        </p:nvSpPr>
        <p:spPr>
          <a:xfrm>
            <a:off x="6095999" y="446824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48448" y="2415441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38679" y="296672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2405" y="296591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2542" y="296700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8894" y="28540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6832" y="2899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08868" y="2909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7360FC4-A115-4299-A86F-5910A313B16B}"/>
              </a:ext>
            </a:extLst>
          </p:cNvPr>
          <p:cNvSpPr/>
          <p:nvPr/>
        </p:nvSpPr>
        <p:spPr>
          <a:xfrm>
            <a:off x="4430049" y="3160509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C3B3967-B561-4E48-8857-ECA2E7E6CCA4}"/>
              </a:ext>
            </a:extLst>
          </p:cNvPr>
          <p:cNvSpPr/>
          <p:nvPr/>
        </p:nvSpPr>
        <p:spPr>
          <a:xfrm>
            <a:off x="4430050" y="2399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98F290D-2A92-4D8C-845F-2CAB6008A104}"/>
              </a:ext>
            </a:extLst>
          </p:cNvPr>
          <p:cNvSpPr/>
          <p:nvPr/>
        </p:nvSpPr>
        <p:spPr>
          <a:xfrm>
            <a:off x="4371383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DBB9331-73E1-4551-837C-F77CFB18E540}"/>
              </a:ext>
            </a:extLst>
          </p:cNvPr>
          <p:cNvSpPr/>
          <p:nvPr/>
        </p:nvSpPr>
        <p:spPr>
          <a:xfrm>
            <a:off x="6676869" y="2412295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B9EBAB2C-0A9B-4D0E-84E6-5092ED4EB8C4}"/>
              </a:ext>
            </a:extLst>
          </p:cNvPr>
          <p:cNvSpPr/>
          <p:nvPr/>
        </p:nvSpPr>
        <p:spPr>
          <a:xfrm>
            <a:off x="6167100" y="29635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EE54FF1-B1D7-451C-8DF3-BAE50E292F03}"/>
              </a:ext>
            </a:extLst>
          </p:cNvPr>
          <p:cNvSpPr/>
          <p:nvPr/>
        </p:nvSpPr>
        <p:spPr>
          <a:xfrm>
            <a:off x="7160826" y="29627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7CFF7C5-4F84-4399-A399-9B4A43256FB8}"/>
              </a:ext>
            </a:extLst>
          </p:cNvPr>
          <p:cNvSpPr/>
          <p:nvPr/>
        </p:nvSpPr>
        <p:spPr>
          <a:xfrm>
            <a:off x="6730963" y="29638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419D71-27A1-49FD-B443-22CFADD63DA9}"/>
              </a:ext>
            </a:extLst>
          </p:cNvPr>
          <p:cNvSpPr txBox="1"/>
          <p:nvPr/>
        </p:nvSpPr>
        <p:spPr>
          <a:xfrm>
            <a:off x="6817315" y="28509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FC981F-AB4F-420D-9867-4B9A9B098D16}"/>
              </a:ext>
            </a:extLst>
          </p:cNvPr>
          <p:cNvSpPr txBox="1"/>
          <p:nvPr/>
        </p:nvSpPr>
        <p:spPr>
          <a:xfrm>
            <a:off x="6305253" y="2896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90AF10-491F-4A3A-99BB-240E3445502D}"/>
              </a:ext>
            </a:extLst>
          </p:cNvPr>
          <p:cNvSpPr txBox="1"/>
          <p:nvPr/>
        </p:nvSpPr>
        <p:spPr>
          <a:xfrm>
            <a:off x="7337289" y="2906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1623080-2779-4EC3-9173-392FF0F5E214}"/>
              </a:ext>
            </a:extLst>
          </p:cNvPr>
          <p:cNvSpPr/>
          <p:nvPr/>
        </p:nvSpPr>
        <p:spPr>
          <a:xfrm>
            <a:off x="6158470" y="315736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A3B736-A7E7-4D5B-91A0-FC5AA464847C}"/>
              </a:ext>
            </a:extLst>
          </p:cNvPr>
          <p:cNvSpPr txBox="1"/>
          <p:nvPr/>
        </p:nvSpPr>
        <p:spPr>
          <a:xfrm>
            <a:off x="6815960" y="30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6F89A0D-726C-4552-9CC1-C1AC65E9D436}"/>
              </a:ext>
            </a:extLst>
          </p:cNvPr>
          <p:cNvSpPr/>
          <p:nvPr/>
        </p:nvSpPr>
        <p:spPr>
          <a:xfrm>
            <a:off x="6158471" y="2396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8448" y="3477522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028806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027995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029087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8894" y="39161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396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39718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1576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6FEE162-4491-4BC9-A034-1383928D553A}"/>
              </a:ext>
            </a:extLst>
          </p:cNvPr>
          <p:cNvSpPr/>
          <p:nvPr/>
        </p:nvSpPr>
        <p:spPr>
          <a:xfrm>
            <a:off x="4430050" y="346167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23834E17-DF21-4DAE-9E3C-ED7267B21724}"/>
              </a:ext>
            </a:extLst>
          </p:cNvPr>
          <p:cNvSpPr/>
          <p:nvPr/>
        </p:nvSpPr>
        <p:spPr>
          <a:xfrm>
            <a:off x="6676869" y="3474376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B99F15A4-66FE-4B06-A5FE-83C1E8A250E8}"/>
              </a:ext>
            </a:extLst>
          </p:cNvPr>
          <p:cNvSpPr/>
          <p:nvPr/>
        </p:nvSpPr>
        <p:spPr>
          <a:xfrm>
            <a:off x="6167100" y="402566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DE236B7C-9D73-4F59-866C-086E54978812}"/>
              </a:ext>
            </a:extLst>
          </p:cNvPr>
          <p:cNvSpPr/>
          <p:nvPr/>
        </p:nvSpPr>
        <p:spPr>
          <a:xfrm>
            <a:off x="7160826" y="402484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21DE88CB-5CE8-4579-A665-F02DB9F2CCB9}"/>
              </a:ext>
            </a:extLst>
          </p:cNvPr>
          <p:cNvSpPr/>
          <p:nvPr/>
        </p:nvSpPr>
        <p:spPr>
          <a:xfrm>
            <a:off x="6730963" y="402594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E5A825-E9FD-4D5C-89BA-C59FFA87BA00}"/>
              </a:ext>
            </a:extLst>
          </p:cNvPr>
          <p:cNvSpPr txBox="1"/>
          <p:nvPr/>
        </p:nvSpPr>
        <p:spPr>
          <a:xfrm>
            <a:off x="6817315" y="39130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DEDD76-4669-4170-9AEA-942EB8BF250F}"/>
              </a:ext>
            </a:extLst>
          </p:cNvPr>
          <p:cNvSpPr txBox="1"/>
          <p:nvPr/>
        </p:nvSpPr>
        <p:spPr>
          <a:xfrm>
            <a:off x="6305253" y="3958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C00F92-CD99-49EC-8F81-1E67B6C4E651}"/>
              </a:ext>
            </a:extLst>
          </p:cNvPr>
          <p:cNvSpPr txBox="1"/>
          <p:nvPr/>
        </p:nvSpPr>
        <p:spPr>
          <a:xfrm>
            <a:off x="7337289" y="3968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4C6576EA-CE6B-4854-A95A-3E560681FEB5}"/>
              </a:ext>
            </a:extLst>
          </p:cNvPr>
          <p:cNvSpPr/>
          <p:nvPr/>
        </p:nvSpPr>
        <p:spPr>
          <a:xfrm>
            <a:off x="6158470" y="4219444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5814C4-0A9D-4657-8E62-A9350D9D29B8}"/>
              </a:ext>
            </a:extLst>
          </p:cNvPr>
          <p:cNvSpPr txBox="1"/>
          <p:nvPr/>
        </p:nvSpPr>
        <p:spPr>
          <a:xfrm>
            <a:off x="6815960" y="4154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4A9BF0D-B3C2-4F5B-ADA4-5D204D37824D}"/>
              </a:ext>
            </a:extLst>
          </p:cNvPr>
          <p:cNvSpPr/>
          <p:nvPr/>
        </p:nvSpPr>
        <p:spPr>
          <a:xfrm>
            <a:off x="6158471" y="345853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2098" y="4540110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0913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0905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0916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82544" y="49787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024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03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220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A3BEFEA1-AAC9-4A55-8F06-F3F7247456CD}"/>
              </a:ext>
            </a:extLst>
          </p:cNvPr>
          <p:cNvSpPr/>
          <p:nvPr/>
        </p:nvSpPr>
        <p:spPr>
          <a:xfrm>
            <a:off x="4423700" y="4524264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9017D75F-F6CC-4FBE-967D-C809C21CFCE5}"/>
              </a:ext>
            </a:extLst>
          </p:cNvPr>
          <p:cNvSpPr/>
          <p:nvPr/>
        </p:nvSpPr>
        <p:spPr>
          <a:xfrm>
            <a:off x="6670519" y="4536964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74ED72C1-EDC8-469E-A322-E0941406D312}"/>
              </a:ext>
            </a:extLst>
          </p:cNvPr>
          <p:cNvSpPr/>
          <p:nvPr/>
        </p:nvSpPr>
        <p:spPr>
          <a:xfrm>
            <a:off x="6160750" y="5088248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992AECF9-E8A0-4201-93B5-DE333508B43E}"/>
              </a:ext>
            </a:extLst>
          </p:cNvPr>
          <p:cNvSpPr/>
          <p:nvPr/>
        </p:nvSpPr>
        <p:spPr>
          <a:xfrm>
            <a:off x="7154476" y="5087437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C8FA8D7B-A6CD-4700-B294-9D1EFFD5F798}"/>
              </a:ext>
            </a:extLst>
          </p:cNvPr>
          <p:cNvSpPr/>
          <p:nvPr/>
        </p:nvSpPr>
        <p:spPr>
          <a:xfrm>
            <a:off x="6724613" y="5088529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731AB9-02D2-4CFF-8C45-58B5EC1B61AA}"/>
              </a:ext>
            </a:extLst>
          </p:cNvPr>
          <p:cNvSpPr txBox="1"/>
          <p:nvPr/>
        </p:nvSpPr>
        <p:spPr>
          <a:xfrm>
            <a:off x="6810965" y="49756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DFD613-B6EA-42EE-B74F-A5D46B3E88FA}"/>
              </a:ext>
            </a:extLst>
          </p:cNvPr>
          <p:cNvSpPr txBox="1"/>
          <p:nvPr/>
        </p:nvSpPr>
        <p:spPr>
          <a:xfrm>
            <a:off x="6298903" y="5020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5E4804-5F1C-463F-9889-9F0703C004F0}"/>
              </a:ext>
            </a:extLst>
          </p:cNvPr>
          <p:cNvSpPr txBox="1"/>
          <p:nvPr/>
        </p:nvSpPr>
        <p:spPr>
          <a:xfrm>
            <a:off x="7330939" y="5031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49BA0D60-0BDE-4BFA-9AD4-533283B0EEB2}"/>
              </a:ext>
            </a:extLst>
          </p:cNvPr>
          <p:cNvSpPr/>
          <p:nvPr/>
        </p:nvSpPr>
        <p:spPr>
          <a:xfrm>
            <a:off x="6152120" y="5282032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1A8119-A930-4E40-9DC0-D690A8A480ED}"/>
              </a:ext>
            </a:extLst>
          </p:cNvPr>
          <p:cNvSpPr txBox="1"/>
          <p:nvPr/>
        </p:nvSpPr>
        <p:spPr>
          <a:xfrm>
            <a:off x="6809610" y="52170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07444938-900B-4C00-B4FA-BB9EACC27900}"/>
              </a:ext>
            </a:extLst>
          </p:cNvPr>
          <p:cNvSpPr/>
          <p:nvPr/>
        </p:nvSpPr>
        <p:spPr>
          <a:xfrm>
            <a:off x="6152121" y="4521118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B7249ADF-4E8B-45F1-AAE9-297DAE244375}"/>
              </a:ext>
            </a:extLst>
          </p:cNvPr>
          <p:cNvSpPr/>
          <p:nvPr/>
        </p:nvSpPr>
        <p:spPr>
          <a:xfrm>
            <a:off x="133311" y="121297"/>
            <a:ext cx="2477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PointsCalculationScreen</a:t>
            </a:r>
            <a:endParaRPr lang="en-US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1223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E0332C-2B07-4D88-A9B5-7E6489BA43F2}"/>
              </a:ext>
            </a:extLst>
          </p:cNvPr>
          <p:cNvSpPr/>
          <p:nvPr/>
        </p:nvSpPr>
        <p:spPr>
          <a:xfrm>
            <a:off x="133311" y="121297"/>
            <a:ext cx="211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PlayersRatingScreen</a:t>
            </a:r>
            <a:endParaRPr lang="en-US" b="1" dirty="0">
              <a:latin typeface="-apple-system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D42140-62F3-4186-A0F2-E16997D00D94}"/>
              </a:ext>
            </a:extLst>
          </p:cNvPr>
          <p:cNvSpPr/>
          <p:nvPr/>
        </p:nvSpPr>
        <p:spPr>
          <a:xfrm>
            <a:off x="4370664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80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090407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4" y="5530468"/>
            <a:ext cx="3456264" cy="55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45114"/>
            <a:ext cx="3456264" cy="106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08110"/>
            <a:ext cx="3456264" cy="1069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471467"/>
            <a:ext cx="3456264" cy="105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4616969" y="158062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9112" y="5605496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7351" y="1369663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19683" y="1220718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82900" y="11796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106415" y="18021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2966" y="1872093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1023" y="1865653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5575248" y="109543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25869" y="1846394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182531" y="1575412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090405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090405"/>
            <a:ext cx="1126019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091098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4658" y="6179924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4704" y="6181908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19872" y="6188604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1E48CD7-75C5-4079-8C22-BBE4E9ECFB5C}"/>
              </a:ext>
            </a:extLst>
          </p:cNvPr>
          <p:cNvSpPr/>
          <p:nvPr/>
        </p:nvSpPr>
        <p:spPr>
          <a:xfrm>
            <a:off x="4528533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B6AB9C7-C2BC-4362-93B6-476301928821}"/>
              </a:ext>
            </a:extLst>
          </p:cNvPr>
          <p:cNvSpPr/>
          <p:nvPr/>
        </p:nvSpPr>
        <p:spPr>
          <a:xfrm>
            <a:off x="73437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900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07696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467590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3909856-B075-4458-97B9-042AC808F220}"/>
              </a:ext>
            </a:extLst>
          </p:cNvPr>
          <p:cNvSpPr/>
          <p:nvPr/>
        </p:nvSpPr>
        <p:spPr>
          <a:xfrm>
            <a:off x="6096000" y="234755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BF502B8-2917-4D04-A1C7-A5C3B612E5DD}"/>
              </a:ext>
            </a:extLst>
          </p:cNvPr>
          <p:cNvSpPr/>
          <p:nvPr/>
        </p:nvSpPr>
        <p:spPr>
          <a:xfrm>
            <a:off x="6095999" y="3408349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A5BE3A2C-F40D-4C2B-93C2-A25EA0915AD5}"/>
              </a:ext>
            </a:extLst>
          </p:cNvPr>
          <p:cNvSpPr/>
          <p:nvPr/>
        </p:nvSpPr>
        <p:spPr>
          <a:xfrm>
            <a:off x="6095999" y="446824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48448" y="2415441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38679" y="296672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2405" y="296591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2542" y="296700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8894" y="28540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6832" y="2899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08868" y="2909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7360FC4-A115-4299-A86F-5910A313B16B}"/>
              </a:ext>
            </a:extLst>
          </p:cNvPr>
          <p:cNvSpPr/>
          <p:nvPr/>
        </p:nvSpPr>
        <p:spPr>
          <a:xfrm>
            <a:off x="4430049" y="3160509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C3B3967-B561-4E48-8857-ECA2E7E6CCA4}"/>
              </a:ext>
            </a:extLst>
          </p:cNvPr>
          <p:cNvSpPr/>
          <p:nvPr/>
        </p:nvSpPr>
        <p:spPr>
          <a:xfrm>
            <a:off x="4430050" y="2399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98F290D-2A92-4D8C-845F-2CAB6008A104}"/>
              </a:ext>
            </a:extLst>
          </p:cNvPr>
          <p:cNvSpPr/>
          <p:nvPr/>
        </p:nvSpPr>
        <p:spPr>
          <a:xfrm>
            <a:off x="4371383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DBB9331-73E1-4551-837C-F77CFB18E540}"/>
              </a:ext>
            </a:extLst>
          </p:cNvPr>
          <p:cNvSpPr/>
          <p:nvPr/>
        </p:nvSpPr>
        <p:spPr>
          <a:xfrm>
            <a:off x="6676869" y="2412295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B9EBAB2C-0A9B-4D0E-84E6-5092ED4EB8C4}"/>
              </a:ext>
            </a:extLst>
          </p:cNvPr>
          <p:cNvSpPr/>
          <p:nvPr/>
        </p:nvSpPr>
        <p:spPr>
          <a:xfrm>
            <a:off x="6167100" y="29635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EE54FF1-B1D7-451C-8DF3-BAE50E292F03}"/>
              </a:ext>
            </a:extLst>
          </p:cNvPr>
          <p:cNvSpPr/>
          <p:nvPr/>
        </p:nvSpPr>
        <p:spPr>
          <a:xfrm>
            <a:off x="7160826" y="29627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7CFF7C5-4F84-4399-A399-9B4A43256FB8}"/>
              </a:ext>
            </a:extLst>
          </p:cNvPr>
          <p:cNvSpPr/>
          <p:nvPr/>
        </p:nvSpPr>
        <p:spPr>
          <a:xfrm>
            <a:off x="6730963" y="29638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419D71-27A1-49FD-B443-22CFADD63DA9}"/>
              </a:ext>
            </a:extLst>
          </p:cNvPr>
          <p:cNvSpPr txBox="1"/>
          <p:nvPr/>
        </p:nvSpPr>
        <p:spPr>
          <a:xfrm>
            <a:off x="6817315" y="28509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FC981F-AB4F-420D-9867-4B9A9B098D16}"/>
              </a:ext>
            </a:extLst>
          </p:cNvPr>
          <p:cNvSpPr txBox="1"/>
          <p:nvPr/>
        </p:nvSpPr>
        <p:spPr>
          <a:xfrm>
            <a:off x="6305253" y="2896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90AF10-491F-4A3A-99BB-240E3445502D}"/>
              </a:ext>
            </a:extLst>
          </p:cNvPr>
          <p:cNvSpPr txBox="1"/>
          <p:nvPr/>
        </p:nvSpPr>
        <p:spPr>
          <a:xfrm>
            <a:off x="7337289" y="2906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1623080-2779-4EC3-9173-392FF0F5E214}"/>
              </a:ext>
            </a:extLst>
          </p:cNvPr>
          <p:cNvSpPr/>
          <p:nvPr/>
        </p:nvSpPr>
        <p:spPr>
          <a:xfrm>
            <a:off x="6158470" y="315736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A3B736-A7E7-4D5B-91A0-FC5AA464847C}"/>
              </a:ext>
            </a:extLst>
          </p:cNvPr>
          <p:cNvSpPr txBox="1"/>
          <p:nvPr/>
        </p:nvSpPr>
        <p:spPr>
          <a:xfrm>
            <a:off x="6815960" y="30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6F89A0D-726C-4552-9CC1-C1AC65E9D436}"/>
              </a:ext>
            </a:extLst>
          </p:cNvPr>
          <p:cNvSpPr/>
          <p:nvPr/>
        </p:nvSpPr>
        <p:spPr>
          <a:xfrm>
            <a:off x="6158471" y="2396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8448" y="3477522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028806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027995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029087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8894" y="39161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396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39718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1576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6FEE162-4491-4BC9-A034-1383928D553A}"/>
              </a:ext>
            </a:extLst>
          </p:cNvPr>
          <p:cNvSpPr/>
          <p:nvPr/>
        </p:nvSpPr>
        <p:spPr>
          <a:xfrm>
            <a:off x="4430050" y="346167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23834E17-DF21-4DAE-9E3C-ED7267B21724}"/>
              </a:ext>
            </a:extLst>
          </p:cNvPr>
          <p:cNvSpPr/>
          <p:nvPr/>
        </p:nvSpPr>
        <p:spPr>
          <a:xfrm>
            <a:off x="6676869" y="3474376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B99F15A4-66FE-4B06-A5FE-83C1E8A250E8}"/>
              </a:ext>
            </a:extLst>
          </p:cNvPr>
          <p:cNvSpPr/>
          <p:nvPr/>
        </p:nvSpPr>
        <p:spPr>
          <a:xfrm>
            <a:off x="6167100" y="402566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DE236B7C-9D73-4F59-866C-086E54978812}"/>
              </a:ext>
            </a:extLst>
          </p:cNvPr>
          <p:cNvSpPr/>
          <p:nvPr/>
        </p:nvSpPr>
        <p:spPr>
          <a:xfrm>
            <a:off x="7160826" y="402484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21DE88CB-5CE8-4579-A665-F02DB9F2CCB9}"/>
              </a:ext>
            </a:extLst>
          </p:cNvPr>
          <p:cNvSpPr/>
          <p:nvPr/>
        </p:nvSpPr>
        <p:spPr>
          <a:xfrm>
            <a:off x="6730963" y="402594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E5A825-E9FD-4D5C-89BA-C59FFA87BA00}"/>
              </a:ext>
            </a:extLst>
          </p:cNvPr>
          <p:cNvSpPr txBox="1"/>
          <p:nvPr/>
        </p:nvSpPr>
        <p:spPr>
          <a:xfrm>
            <a:off x="6817315" y="39130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DEDD76-4669-4170-9AEA-942EB8BF250F}"/>
              </a:ext>
            </a:extLst>
          </p:cNvPr>
          <p:cNvSpPr txBox="1"/>
          <p:nvPr/>
        </p:nvSpPr>
        <p:spPr>
          <a:xfrm>
            <a:off x="6305253" y="3958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C00F92-CD99-49EC-8F81-1E67B6C4E651}"/>
              </a:ext>
            </a:extLst>
          </p:cNvPr>
          <p:cNvSpPr txBox="1"/>
          <p:nvPr/>
        </p:nvSpPr>
        <p:spPr>
          <a:xfrm>
            <a:off x="7337289" y="3968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4C6576EA-CE6B-4854-A95A-3E560681FEB5}"/>
              </a:ext>
            </a:extLst>
          </p:cNvPr>
          <p:cNvSpPr/>
          <p:nvPr/>
        </p:nvSpPr>
        <p:spPr>
          <a:xfrm>
            <a:off x="6158470" y="4219444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5814C4-0A9D-4657-8E62-A9350D9D29B8}"/>
              </a:ext>
            </a:extLst>
          </p:cNvPr>
          <p:cNvSpPr txBox="1"/>
          <p:nvPr/>
        </p:nvSpPr>
        <p:spPr>
          <a:xfrm>
            <a:off x="6815960" y="4154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4A9BF0D-B3C2-4F5B-ADA4-5D204D37824D}"/>
              </a:ext>
            </a:extLst>
          </p:cNvPr>
          <p:cNvSpPr/>
          <p:nvPr/>
        </p:nvSpPr>
        <p:spPr>
          <a:xfrm>
            <a:off x="6158471" y="345853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2098" y="4540110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0913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0905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0916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82544" y="49787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024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03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220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A3BEFEA1-AAC9-4A55-8F06-F3F7247456CD}"/>
              </a:ext>
            </a:extLst>
          </p:cNvPr>
          <p:cNvSpPr/>
          <p:nvPr/>
        </p:nvSpPr>
        <p:spPr>
          <a:xfrm>
            <a:off x="4423700" y="4524264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9017D75F-F6CC-4FBE-967D-C809C21CFCE5}"/>
              </a:ext>
            </a:extLst>
          </p:cNvPr>
          <p:cNvSpPr/>
          <p:nvPr/>
        </p:nvSpPr>
        <p:spPr>
          <a:xfrm>
            <a:off x="6670519" y="4536964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74ED72C1-EDC8-469E-A322-E0941406D312}"/>
              </a:ext>
            </a:extLst>
          </p:cNvPr>
          <p:cNvSpPr/>
          <p:nvPr/>
        </p:nvSpPr>
        <p:spPr>
          <a:xfrm>
            <a:off x="6160750" y="5088248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992AECF9-E8A0-4201-93B5-DE333508B43E}"/>
              </a:ext>
            </a:extLst>
          </p:cNvPr>
          <p:cNvSpPr/>
          <p:nvPr/>
        </p:nvSpPr>
        <p:spPr>
          <a:xfrm>
            <a:off x="7154476" y="5087437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C8FA8D7B-A6CD-4700-B294-9D1EFFD5F798}"/>
              </a:ext>
            </a:extLst>
          </p:cNvPr>
          <p:cNvSpPr/>
          <p:nvPr/>
        </p:nvSpPr>
        <p:spPr>
          <a:xfrm>
            <a:off x="6724613" y="5088529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731AB9-02D2-4CFF-8C45-58B5EC1B61AA}"/>
              </a:ext>
            </a:extLst>
          </p:cNvPr>
          <p:cNvSpPr txBox="1"/>
          <p:nvPr/>
        </p:nvSpPr>
        <p:spPr>
          <a:xfrm>
            <a:off x="6810965" y="49756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DFD613-B6EA-42EE-B74F-A5D46B3E88FA}"/>
              </a:ext>
            </a:extLst>
          </p:cNvPr>
          <p:cNvSpPr txBox="1"/>
          <p:nvPr/>
        </p:nvSpPr>
        <p:spPr>
          <a:xfrm>
            <a:off x="6298903" y="5020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5E4804-5F1C-463F-9889-9F0703C004F0}"/>
              </a:ext>
            </a:extLst>
          </p:cNvPr>
          <p:cNvSpPr txBox="1"/>
          <p:nvPr/>
        </p:nvSpPr>
        <p:spPr>
          <a:xfrm>
            <a:off x="7330939" y="5031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49BA0D60-0BDE-4BFA-9AD4-533283B0EEB2}"/>
              </a:ext>
            </a:extLst>
          </p:cNvPr>
          <p:cNvSpPr/>
          <p:nvPr/>
        </p:nvSpPr>
        <p:spPr>
          <a:xfrm>
            <a:off x="6152120" y="5282032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1A8119-A930-4E40-9DC0-D690A8A480ED}"/>
              </a:ext>
            </a:extLst>
          </p:cNvPr>
          <p:cNvSpPr txBox="1"/>
          <p:nvPr/>
        </p:nvSpPr>
        <p:spPr>
          <a:xfrm>
            <a:off x="6809610" y="52170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07444938-900B-4C00-B4FA-BB9EACC27900}"/>
              </a:ext>
            </a:extLst>
          </p:cNvPr>
          <p:cNvSpPr/>
          <p:nvPr/>
        </p:nvSpPr>
        <p:spPr>
          <a:xfrm>
            <a:off x="6152121" y="4521118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03CDAFC-D8D0-4978-80AE-82900EC5A211}"/>
              </a:ext>
            </a:extLst>
          </p:cNvPr>
          <p:cNvSpPr/>
          <p:nvPr/>
        </p:nvSpPr>
        <p:spPr>
          <a:xfrm>
            <a:off x="5036324" y="201336"/>
            <a:ext cx="2159711" cy="62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7342B357-E912-438D-B5F5-3B5C3A839D34}"/>
              </a:ext>
            </a:extLst>
          </p:cNvPr>
          <p:cNvSpPr/>
          <p:nvPr/>
        </p:nvSpPr>
        <p:spPr>
          <a:xfrm>
            <a:off x="8222128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96F38888-BE95-4C07-B1F8-908FF2681FC5}"/>
              </a:ext>
            </a:extLst>
          </p:cNvPr>
          <p:cNvSpPr/>
          <p:nvPr/>
        </p:nvSpPr>
        <p:spPr>
          <a:xfrm>
            <a:off x="8306931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C920BFB4-3259-4241-BC9F-4576C4F87B99}"/>
              </a:ext>
            </a:extLst>
          </p:cNvPr>
          <p:cNvSpPr/>
          <p:nvPr/>
        </p:nvSpPr>
        <p:spPr>
          <a:xfrm>
            <a:off x="8306931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9A682A81-276D-4990-97B0-E30A0DB6C5BA}"/>
              </a:ext>
            </a:extLst>
          </p:cNvPr>
          <p:cNvSpPr/>
          <p:nvPr/>
        </p:nvSpPr>
        <p:spPr>
          <a:xfrm>
            <a:off x="8306931" y="6090407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76D6032-A4E4-42C8-9DC4-AAA6CA3EFFDC}"/>
              </a:ext>
            </a:extLst>
          </p:cNvPr>
          <p:cNvSpPr/>
          <p:nvPr/>
        </p:nvSpPr>
        <p:spPr>
          <a:xfrm>
            <a:off x="8306931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ACC68636-E7AD-4CEE-B491-3455CE1A396B}"/>
              </a:ext>
            </a:extLst>
          </p:cNvPr>
          <p:cNvSpPr/>
          <p:nvPr/>
        </p:nvSpPr>
        <p:spPr>
          <a:xfrm>
            <a:off x="8306931" y="5530468"/>
            <a:ext cx="3456264" cy="559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:a16="http://schemas.microsoft.com/office/drawing/2014/main" id="{B3FAC0E6-3410-4B1E-B047-EFCB29AEB262}"/>
              </a:ext>
            </a:extLst>
          </p:cNvPr>
          <p:cNvSpPr/>
          <p:nvPr/>
        </p:nvSpPr>
        <p:spPr>
          <a:xfrm>
            <a:off x="8306931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139BDDA-839C-47F0-AC53-2CB9A34CC85F}"/>
              </a:ext>
            </a:extLst>
          </p:cNvPr>
          <p:cNvSpPr/>
          <p:nvPr/>
        </p:nvSpPr>
        <p:spPr>
          <a:xfrm>
            <a:off x="8306931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282D2731-9D6C-4764-A0B3-D55CC35B42CD}"/>
              </a:ext>
            </a:extLst>
          </p:cNvPr>
          <p:cNvSpPr/>
          <p:nvPr/>
        </p:nvSpPr>
        <p:spPr>
          <a:xfrm>
            <a:off x="8306931" y="2345114"/>
            <a:ext cx="3456264" cy="106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99907C2-6961-4CA6-8DD7-AE5C87928BAF}"/>
              </a:ext>
            </a:extLst>
          </p:cNvPr>
          <p:cNvSpPr/>
          <p:nvPr/>
        </p:nvSpPr>
        <p:spPr>
          <a:xfrm>
            <a:off x="8306931" y="3408110"/>
            <a:ext cx="3456264" cy="1069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189B148B-E7E9-4105-868E-7D9AB9F8E232}"/>
              </a:ext>
            </a:extLst>
          </p:cNvPr>
          <p:cNvSpPr/>
          <p:nvPr/>
        </p:nvSpPr>
        <p:spPr>
          <a:xfrm>
            <a:off x="8306931" y="4471467"/>
            <a:ext cx="3456264" cy="105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479A259A-3759-49BD-B6A1-64DBD726E10D}"/>
              </a:ext>
            </a:extLst>
          </p:cNvPr>
          <p:cNvSpPr/>
          <p:nvPr/>
        </p:nvSpPr>
        <p:spPr>
          <a:xfrm>
            <a:off x="9217649" y="32501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Label</a:t>
            </a:r>
            <a:endParaRPr lang="LID4096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78B06931-B918-44E4-BC71-25B987029D13}"/>
              </a:ext>
            </a:extLst>
          </p:cNvPr>
          <p:cNvSpPr/>
          <p:nvPr/>
        </p:nvSpPr>
        <p:spPr>
          <a:xfrm>
            <a:off x="9333995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27A8B0FC-E34F-47C3-8B77-DB6764AB8940}"/>
              </a:ext>
            </a:extLst>
          </p:cNvPr>
          <p:cNvSpPr/>
          <p:nvPr/>
        </p:nvSpPr>
        <p:spPr>
          <a:xfrm>
            <a:off x="9345379" y="5605496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09B8B2A8-E02B-4A6A-9F04-DF9827A006CD}"/>
              </a:ext>
            </a:extLst>
          </p:cNvPr>
          <p:cNvSpPr/>
          <p:nvPr/>
        </p:nvSpPr>
        <p:spPr>
          <a:xfrm>
            <a:off x="8390821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ABA758CF-8CA4-48A7-96A5-4DFD982A3549}"/>
              </a:ext>
            </a:extLst>
          </p:cNvPr>
          <p:cNvSpPr/>
          <p:nvPr/>
        </p:nvSpPr>
        <p:spPr>
          <a:xfrm>
            <a:off x="11264167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70D3766-327E-41E3-BF84-4EC19A4B543F}"/>
              </a:ext>
            </a:extLst>
          </p:cNvPr>
          <p:cNvSpPr txBox="1"/>
          <p:nvPr/>
        </p:nvSpPr>
        <p:spPr>
          <a:xfrm>
            <a:off x="11327384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3DD9997-4038-437E-8F32-8AD76D1B85E9}"/>
              </a:ext>
            </a:extLst>
          </p:cNvPr>
          <p:cNvSpPr txBox="1"/>
          <p:nvPr/>
        </p:nvSpPr>
        <p:spPr>
          <a:xfrm>
            <a:off x="9655923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AE21CE68-B21F-49A7-8764-27F3EB2FFE15}"/>
              </a:ext>
            </a:extLst>
          </p:cNvPr>
          <p:cNvSpPr/>
          <p:nvPr/>
        </p:nvSpPr>
        <p:spPr>
          <a:xfrm>
            <a:off x="8390821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106A6585-567D-4686-8640-6FB7B9A8EDD3}"/>
              </a:ext>
            </a:extLst>
          </p:cNvPr>
          <p:cNvSpPr/>
          <p:nvPr/>
        </p:nvSpPr>
        <p:spPr>
          <a:xfrm>
            <a:off x="10117070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8BF199AA-B045-40A0-BA7B-A07FEAFDAF43}"/>
              </a:ext>
            </a:extLst>
          </p:cNvPr>
          <p:cNvSpPr/>
          <p:nvPr/>
        </p:nvSpPr>
        <p:spPr>
          <a:xfrm>
            <a:off x="8933103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F575BDEC-3A83-4FF8-AD15-E0272E92395E}"/>
              </a:ext>
            </a:extLst>
          </p:cNvPr>
          <p:cNvSpPr/>
          <p:nvPr/>
        </p:nvSpPr>
        <p:spPr>
          <a:xfrm>
            <a:off x="11388311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29664152-506B-4077-A280-6A0E204E688F}"/>
              </a:ext>
            </a:extLst>
          </p:cNvPr>
          <p:cNvSpPr/>
          <p:nvPr/>
        </p:nvSpPr>
        <p:spPr>
          <a:xfrm>
            <a:off x="8306932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4D3CDB92-727B-45CE-893B-6AE25481D5D1}"/>
              </a:ext>
            </a:extLst>
          </p:cNvPr>
          <p:cNvSpPr/>
          <p:nvPr/>
        </p:nvSpPr>
        <p:spPr>
          <a:xfrm>
            <a:off x="8988328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9134044A-FEA3-49D3-9643-F2BBB52BEF97}"/>
              </a:ext>
            </a:extLst>
          </p:cNvPr>
          <p:cNvSpPr/>
          <p:nvPr/>
        </p:nvSpPr>
        <p:spPr>
          <a:xfrm>
            <a:off x="9668782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6B6901F-7A10-4695-AC49-599CD86BBF73}"/>
              </a:ext>
            </a:extLst>
          </p:cNvPr>
          <p:cNvSpPr/>
          <p:nvPr/>
        </p:nvSpPr>
        <p:spPr>
          <a:xfrm>
            <a:off x="10350178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0A255746-D25F-4C03-90E6-B8BEEEB27B93}"/>
              </a:ext>
            </a:extLst>
          </p:cNvPr>
          <p:cNvSpPr/>
          <p:nvPr/>
        </p:nvSpPr>
        <p:spPr>
          <a:xfrm>
            <a:off x="11028305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C2FC55-851B-44F1-A1CE-F53F20B8BE18}"/>
              </a:ext>
            </a:extLst>
          </p:cNvPr>
          <p:cNvSpPr txBox="1"/>
          <p:nvPr/>
        </p:nvSpPr>
        <p:spPr>
          <a:xfrm>
            <a:off x="8333274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EEDAF9C-76CD-4EB9-9067-B4035274D8AD}"/>
              </a:ext>
            </a:extLst>
          </p:cNvPr>
          <p:cNvSpPr txBox="1"/>
          <p:nvPr/>
        </p:nvSpPr>
        <p:spPr>
          <a:xfrm>
            <a:off x="9014814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BCF6835-BFBF-46DF-A25E-35950C46776E}"/>
              </a:ext>
            </a:extLst>
          </p:cNvPr>
          <p:cNvSpPr txBox="1"/>
          <p:nvPr/>
        </p:nvSpPr>
        <p:spPr>
          <a:xfrm>
            <a:off x="9687274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B308278-EFA1-4030-9A75-119EE885C5C7}"/>
              </a:ext>
            </a:extLst>
          </p:cNvPr>
          <p:cNvSpPr txBox="1"/>
          <p:nvPr/>
        </p:nvSpPr>
        <p:spPr>
          <a:xfrm>
            <a:off x="10368814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30BBB3E-01D2-44D9-82B9-769E9D440C6E}"/>
              </a:ext>
            </a:extLst>
          </p:cNvPr>
          <p:cNvSpPr txBox="1"/>
          <p:nvPr/>
        </p:nvSpPr>
        <p:spPr>
          <a:xfrm>
            <a:off x="11068653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BE188BA6-FE15-439F-836D-DF2EEA1A698E}"/>
              </a:ext>
            </a:extLst>
          </p:cNvPr>
          <p:cNvSpPr/>
          <p:nvPr/>
        </p:nvSpPr>
        <p:spPr>
          <a:xfrm>
            <a:off x="10162077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F4F07762-1054-4845-8513-2D789A13FDC7}"/>
              </a:ext>
            </a:extLst>
          </p:cNvPr>
          <p:cNvSpPr/>
          <p:nvPr/>
        </p:nvSpPr>
        <p:spPr>
          <a:xfrm>
            <a:off x="8312592" y="6090405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BA204257-0C53-43DB-A63D-176E7E3CCB91}"/>
              </a:ext>
            </a:extLst>
          </p:cNvPr>
          <p:cNvSpPr/>
          <p:nvPr/>
        </p:nvSpPr>
        <p:spPr>
          <a:xfrm>
            <a:off x="9482141" y="6090405"/>
            <a:ext cx="1126019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CFA93674-4635-41DF-B65A-1233088A6A7F}"/>
              </a:ext>
            </a:extLst>
          </p:cNvPr>
          <p:cNvSpPr/>
          <p:nvPr/>
        </p:nvSpPr>
        <p:spPr>
          <a:xfrm>
            <a:off x="10601760" y="6091098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CDFEF9F6-527E-4F92-BD92-B922D3C06066}"/>
              </a:ext>
            </a:extLst>
          </p:cNvPr>
          <p:cNvSpPr/>
          <p:nvPr/>
        </p:nvSpPr>
        <p:spPr>
          <a:xfrm>
            <a:off x="8270925" y="6179924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08AE6314-AAF8-4F62-BA5E-22AD9F3AD462}"/>
              </a:ext>
            </a:extLst>
          </p:cNvPr>
          <p:cNvSpPr/>
          <p:nvPr/>
        </p:nvSpPr>
        <p:spPr>
          <a:xfrm>
            <a:off x="10710971" y="6181908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D97AA660-5D87-4A5A-99E6-2A3AFA6038E7}"/>
              </a:ext>
            </a:extLst>
          </p:cNvPr>
          <p:cNvSpPr/>
          <p:nvPr/>
        </p:nvSpPr>
        <p:spPr>
          <a:xfrm>
            <a:off x="9556139" y="6188604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46BF554F-F09C-420A-A551-796AF6D6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968" y="334765"/>
            <a:ext cx="332965" cy="332965"/>
          </a:xfrm>
          <a:prstGeom prst="rect">
            <a:avLst/>
          </a:prstGeom>
        </p:spPr>
      </p:pic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7F0587C6-7DF1-4189-A150-C797FAD851F8}"/>
              </a:ext>
            </a:extLst>
          </p:cNvPr>
          <p:cNvSpPr/>
          <p:nvPr/>
        </p:nvSpPr>
        <p:spPr>
          <a:xfrm>
            <a:off x="8464800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13695D9E-1DDB-4C81-805F-6A77C397BE2C}"/>
              </a:ext>
            </a:extLst>
          </p:cNvPr>
          <p:cNvSpPr/>
          <p:nvPr/>
        </p:nvSpPr>
        <p:spPr>
          <a:xfrm>
            <a:off x="11279969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94AA71AD-EC36-408C-9EB6-7784BEA2E858}"/>
              </a:ext>
            </a:extLst>
          </p:cNvPr>
          <p:cNvSpPr/>
          <p:nvPr/>
        </p:nvSpPr>
        <p:spPr>
          <a:xfrm>
            <a:off x="8306931" y="2346900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832C372C-4F61-4AEE-9707-2087B06952DD}"/>
              </a:ext>
            </a:extLst>
          </p:cNvPr>
          <p:cNvSpPr/>
          <p:nvPr/>
        </p:nvSpPr>
        <p:spPr>
          <a:xfrm>
            <a:off x="8306930" y="3407696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67597FA8-FADC-4826-88C8-5AD925ABB81C}"/>
              </a:ext>
            </a:extLst>
          </p:cNvPr>
          <p:cNvSpPr/>
          <p:nvPr/>
        </p:nvSpPr>
        <p:spPr>
          <a:xfrm>
            <a:off x="8306930" y="4467590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E233D1C9-D8F9-4F81-8B13-03F619080A99}"/>
              </a:ext>
            </a:extLst>
          </p:cNvPr>
          <p:cNvSpPr/>
          <p:nvPr/>
        </p:nvSpPr>
        <p:spPr>
          <a:xfrm>
            <a:off x="10032267" y="234755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B21BA5AF-01CE-41B4-B665-4D9C55832BE1}"/>
              </a:ext>
            </a:extLst>
          </p:cNvPr>
          <p:cNvSpPr/>
          <p:nvPr/>
        </p:nvSpPr>
        <p:spPr>
          <a:xfrm>
            <a:off x="10032266" y="3408349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2C3D0BC8-1D27-47C5-B24A-8A68041AC601}"/>
              </a:ext>
            </a:extLst>
          </p:cNvPr>
          <p:cNvSpPr/>
          <p:nvPr/>
        </p:nvSpPr>
        <p:spPr>
          <a:xfrm>
            <a:off x="10032266" y="4468243"/>
            <a:ext cx="1728852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Овал 282">
            <a:extLst>
              <a:ext uri="{FF2B5EF4-FFF2-40B4-BE49-F238E27FC236}">
                <a16:creationId xmlns:a16="http://schemas.microsoft.com/office/drawing/2014/main" id="{9FF75C97-2D66-486E-8E80-E78BE115213B}"/>
              </a:ext>
            </a:extLst>
          </p:cNvPr>
          <p:cNvSpPr/>
          <p:nvPr/>
        </p:nvSpPr>
        <p:spPr>
          <a:xfrm>
            <a:off x="8884715" y="2415441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2A874EA3-D9AF-4231-A895-C5916844AA2C}"/>
              </a:ext>
            </a:extLst>
          </p:cNvPr>
          <p:cNvSpPr/>
          <p:nvPr/>
        </p:nvSpPr>
        <p:spPr>
          <a:xfrm>
            <a:off x="8374946" y="296672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126E659D-CF8D-496E-B66D-1EEC595D9EE4}"/>
              </a:ext>
            </a:extLst>
          </p:cNvPr>
          <p:cNvSpPr/>
          <p:nvPr/>
        </p:nvSpPr>
        <p:spPr>
          <a:xfrm>
            <a:off x="9368672" y="296591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5C53C07E-C9DC-456E-8E3E-4BEEACF6E25F}"/>
              </a:ext>
            </a:extLst>
          </p:cNvPr>
          <p:cNvSpPr/>
          <p:nvPr/>
        </p:nvSpPr>
        <p:spPr>
          <a:xfrm>
            <a:off x="8938809" y="296700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FA8F2F7-E208-46AD-9D0A-4AA2B3A7A5F6}"/>
              </a:ext>
            </a:extLst>
          </p:cNvPr>
          <p:cNvSpPr txBox="1"/>
          <p:nvPr/>
        </p:nvSpPr>
        <p:spPr>
          <a:xfrm>
            <a:off x="9025161" y="28540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338004F-DBB8-461D-9C25-26685AE8426A}"/>
              </a:ext>
            </a:extLst>
          </p:cNvPr>
          <p:cNvSpPr txBox="1"/>
          <p:nvPr/>
        </p:nvSpPr>
        <p:spPr>
          <a:xfrm>
            <a:off x="8513099" y="28993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BB80A346-9A6C-4ED8-B5E3-AC5511BD60AE}"/>
              </a:ext>
            </a:extLst>
          </p:cNvPr>
          <p:cNvSpPr txBox="1"/>
          <p:nvPr/>
        </p:nvSpPr>
        <p:spPr>
          <a:xfrm>
            <a:off x="9545135" y="2909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3D16899-C424-455D-B137-8E46D04C587E}"/>
              </a:ext>
            </a:extLst>
          </p:cNvPr>
          <p:cNvSpPr/>
          <p:nvPr/>
        </p:nvSpPr>
        <p:spPr>
          <a:xfrm>
            <a:off x="8366316" y="3160509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5A8A9F-E261-4012-B1CD-5C388C647A95}"/>
              </a:ext>
            </a:extLst>
          </p:cNvPr>
          <p:cNvSpPr txBox="1"/>
          <p:nvPr/>
        </p:nvSpPr>
        <p:spPr>
          <a:xfrm>
            <a:off x="9023806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76BCA3A-7C70-46A7-902C-FB6370E17A17}"/>
              </a:ext>
            </a:extLst>
          </p:cNvPr>
          <p:cNvSpPr/>
          <p:nvPr/>
        </p:nvSpPr>
        <p:spPr>
          <a:xfrm>
            <a:off x="8366317" y="2399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6E08DB69-EF69-44D1-B885-7731511647EF}"/>
              </a:ext>
            </a:extLst>
          </p:cNvPr>
          <p:cNvSpPr/>
          <p:nvPr/>
        </p:nvSpPr>
        <p:spPr>
          <a:xfrm>
            <a:off x="8307650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3C42DD8-D65F-48AF-A9E8-9E6CFC8ECACB}"/>
              </a:ext>
            </a:extLst>
          </p:cNvPr>
          <p:cNvSpPr txBox="1"/>
          <p:nvPr/>
        </p:nvSpPr>
        <p:spPr>
          <a:xfrm>
            <a:off x="9894247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95" name="Овал 294">
            <a:extLst>
              <a:ext uri="{FF2B5EF4-FFF2-40B4-BE49-F238E27FC236}">
                <a16:creationId xmlns:a16="http://schemas.microsoft.com/office/drawing/2014/main" id="{CD9A848C-2BF7-48F0-B971-9A456EB5C6EE}"/>
              </a:ext>
            </a:extLst>
          </p:cNvPr>
          <p:cNvSpPr/>
          <p:nvPr/>
        </p:nvSpPr>
        <p:spPr>
          <a:xfrm>
            <a:off x="10613136" y="2412295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5F9AF128-CD71-43DA-AE8B-583856D1189C}"/>
              </a:ext>
            </a:extLst>
          </p:cNvPr>
          <p:cNvSpPr/>
          <p:nvPr/>
        </p:nvSpPr>
        <p:spPr>
          <a:xfrm>
            <a:off x="10103367" y="29635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B7F5DAD2-C398-4739-BB57-7708FCD66B67}"/>
              </a:ext>
            </a:extLst>
          </p:cNvPr>
          <p:cNvSpPr/>
          <p:nvPr/>
        </p:nvSpPr>
        <p:spPr>
          <a:xfrm>
            <a:off x="11097093" y="29627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57461C7-0671-4D1A-ADCF-48A6BD99466D}"/>
              </a:ext>
            </a:extLst>
          </p:cNvPr>
          <p:cNvSpPr/>
          <p:nvPr/>
        </p:nvSpPr>
        <p:spPr>
          <a:xfrm>
            <a:off x="10667230" y="29638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26CA8C0-86DE-4D93-970D-565F188DE2D6}"/>
              </a:ext>
            </a:extLst>
          </p:cNvPr>
          <p:cNvSpPr txBox="1"/>
          <p:nvPr/>
        </p:nvSpPr>
        <p:spPr>
          <a:xfrm>
            <a:off x="10753582" y="28509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89E0E0-7563-4B12-B9AF-35F9BF0274ED}"/>
              </a:ext>
            </a:extLst>
          </p:cNvPr>
          <p:cNvSpPr txBox="1"/>
          <p:nvPr/>
        </p:nvSpPr>
        <p:spPr>
          <a:xfrm>
            <a:off x="10241520" y="2896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8158A7D-D139-401F-AF0F-A614BE056E23}"/>
              </a:ext>
            </a:extLst>
          </p:cNvPr>
          <p:cNvSpPr txBox="1"/>
          <p:nvPr/>
        </p:nvSpPr>
        <p:spPr>
          <a:xfrm>
            <a:off x="11273556" y="2906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2DC03334-96BB-415F-BE6A-61A0F5668E8C}"/>
              </a:ext>
            </a:extLst>
          </p:cNvPr>
          <p:cNvSpPr/>
          <p:nvPr/>
        </p:nvSpPr>
        <p:spPr>
          <a:xfrm>
            <a:off x="10094737" y="315736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05C8B3A0-272E-4690-ABC7-6F1D8675B088}"/>
              </a:ext>
            </a:extLst>
          </p:cNvPr>
          <p:cNvSpPr txBox="1"/>
          <p:nvPr/>
        </p:nvSpPr>
        <p:spPr>
          <a:xfrm>
            <a:off x="10752227" y="30923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CAFB9585-3429-4B79-A218-419737830D4C}"/>
              </a:ext>
            </a:extLst>
          </p:cNvPr>
          <p:cNvSpPr/>
          <p:nvPr/>
        </p:nvSpPr>
        <p:spPr>
          <a:xfrm>
            <a:off x="10094738" y="2396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5" name="Овал 304">
            <a:extLst>
              <a:ext uri="{FF2B5EF4-FFF2-40B4-BE49-F238E27FC236}">
                <a16:creationId xmlns:a16="http://schemas.microsoft.com/office/drawing/2014/main" id="{5A6E590A-9CE6-44BA-A827-BCF4EF71A1A7}"/>
              </a:ext>
            </a:extLst>
          </p:cNvPr>
          <p:cNvSpPr/>
          <p:nvPr/>
        </p:nvSpPr>
        <p:spPr>
          <a:xfrm>
            <a:off x="8884715" y="3477522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F5FB4EB8-3587-4CCA-984C-5463DB07D1F5}"/>
              </a:ext>
            </a:extLst>
          </p:cNvPr>
          <p:cNvSpPr/>
          <p:nvPr/>
        </p:nvSpPr>
        <p:spPr>
          <a:xfrm>
            <a:off x="8374946" y="4028806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5A9ADD70-E0E0-4E9A-B11E-B3EF022940F0}"/>
              </a:ext>
            </a:extLst>
          </p:cNvPr>
          <p:cNvSpPr/>
          <p:nvPr/>
        </p:nvSpPr>
        <p:spPr>
          <a:xfrm>
            <a:off x="9368672" y="4027995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017A05DD-CDEC-40A8-958C-9CFC0F401C1C}"/>
              </a:ext>
            </a:extLst>
          </p:cNvPr>
          <p:cNvSpPr/>
          <p:nvPr/>
        </p:nvSpPr>
        <p:spPr>
          <a:xfrm>
            <a:off x="8938809" y="4029087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8FDC95B-B9B1-4802-AE54-AB06A39848FA}"/>
              </a:ext>
            </a:extLst>
          </p:cNvPr>
          <p:cNvSpPr txBox="1"/>
          <p:nvPr/>
        </p:nvSpPr>
        <p:spPr>
          <a:xfrm>
            <a:off x="9025161" y="39161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A765892-78DA-453B-85C5-F630EABD1CDE}"/>
              </a:ext>
            </a:extLst>
          </p:cNvPr>
          <p:cNvSpPr txBox="1"/>
          <p:nvPr/>
        </p:nvSpPr>
        <p:spPr>
          <a:xfrm>
            <a:off x="8513099" y="39614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678A35B-4B27-4C86-B19E-866452A8B679}"/>
              </a:ext>
            </a:extLst>
          </p:cNvPr>
          <p:cNvSpPr txBox="1"/>
          <p:nvPr/>
        </p:nvSpPr>
        <p:spPr>
          <a:xfrm>
            <a:off x="9545135" y="39718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619DF96-F951-4EE7-A231-9EB5F3173509}"/>
              </a:ext>
            </a:extLst>
          </p:cNvPr>
          <p:cNvSpPr txBox="1"/>
          <p:nvPr/>
        </p:nvSpPr>
        <p:spPr>
          <a:xfrm>
            <a:off x="9023806" y="41576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8378C66A-F7D1-47AF-9AC8-76AD68952C7F}"/>
              </a:ext>
            </a:extLst>
          </p:cNvPr>
          <p:cNvSpPr/>
          <p:nvPr/>
        </p:nvSpPr>
        <p:spPr>
          <a:xfrm>
            <a:off x="8366317" y="346167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4" name="Овал 313">
            <a:extLst>
              <a:ext uri="{FF2B5EF4-FFF2-40B4-BE49-F238E27FC236}">
                <a16:creationId xmlns:a16="http://schemas.microsoft.com/office/drawing/2014/main" id="{27E46607-3C55-4E61-A8E6-F49EF81AB82E}"/>
              </a:ext>
            </a:extLst>
          </p:cNvPr>
          <p:cNvSpPr/>
          <p:nvPr/>
        </p:nvSpPr>
        <p:spPr>
          <a:xfrm>
            <a:off x="10613136" y="3474376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AA0481C0-E05D-42AF-A589-05DE29C4A4FA}"/>
              </a:ext>
            </a:extLst>
          </p:cNvPr>
          <p:cNvSpPr/>
          <p:nvPr/>
        </p:nvSpPr>
        <p:spPr>
          <a:xfrm>
            <a:off x="10103367" y="402566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EBBB0217-CC7C-4DDD-87AE-64514381DB0F}"/>
              </a:ext>
            </a:extLst>
          </p:cNvPr>
          <p:cNvSpPr/>
          <p:nvPr/>
        </p:nvSpPr>
        <p:spPr>
          <a:xfrm>
            <a:off x="11097093" y="402484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0BB191B7-5446-471C-97BC-C3385AADFC64}"/>
              </a:ext>
            </a:extLst>
          </p:cNvPr>
          <p:cNvSpPr/>
          <p:nvPr/>
        </p:nvSpPr>
        <p:spPr>
          <a:xfrm>
            <a:off x="10667230" y="402594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FCDE4F7-E370-41C5-9ED1-F99759077083}"/>
              </a:ext>
            </a:extLst>
          </p:cNvPr>
          <p:cNvSpPr txBox="1"/>
          <p:nvPr/>
        </p:nvSpPr>
        <p:spPr>
          <a:xfrm>
            <a:off x="10753582" y="391301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4161A9DC-AA71-40CF-8BEA-D54CF31CF36E}"/>
              </a:ext>
            </a:extLst>
          </p:cNvPr>
          <p:cNvSpPr txBox="1"/>
          <p:nvPr/>
        </p:nvSpPr>
        <p:spPr>
          <a:xfrm>
            <a:off x="10241520" y="3958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0418F31-8459-4AA0-8BDE-390329196406}"/>
              </a:ext>
            </a:extLst>
          </p:cNvPr>
          <p:cNvSpPr txBox="1"/>
          <p:nvPr/>
        </p:nvSpPr>
        <p:spPr>
          <a:xfrm>
            <a:off x="11273556" y="3968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236DFE0B-A466-41A9-9178-AF996E68B51C}"/>
              </a:ext>
            </a:extLst>
          </p:cNvPr>
          <p:cNvSpPr/>
          <p:nvPr/>
        </p:nvSpPr>
        <p:spPr>
          <a:xfrm>
            <a:off x="10094737" y="4219444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38BC50DA-C44A-449A-93D1-B5390AB82D04}"/>
              </a:ext>
            </a:extLst>
          </p:cNvPr>
          <p:cNvSpPr txBox="1"/>
          <p:nvPr/>
        </p:nvSpPr>
        <p:spPr>
          <a:xfrm>
            <a:off x="10752227" y="4154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8B957718-6860-43F4-A21C-EC1DE396545F}"/>
              </a:ext>
            </a:extLst>
          </p:cNvPr>
          <p:cNvSpPr/>
          <p:nvPr/>
        </p:nvSpPr>
        <p:spPr>
          <a:xfrm>
            <a:off x="10094738" y="345853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Овал 323">
            <a:extLst>
              <a:ext uri="{FF2B5EF4-FFF2-40B4-BE49-F238E27FC236}">
                <a16:creationId xmlns:a16="http://schemas.microsoft.com/office/drawing/2014/main" id="{7FA31A6A-D813-4952-9157-AC666CE9753F}"/>
              </a:ext>
            </a:extLst>
          </p:cNvPr>
          <p:cNvSpPr/>
          <p:nvPr/>
        </p:nvSpPr>
        <p:spPr>
          <a:xfrm>
            <a:off x="8878365" y="4540110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7E46DCA8-A90C-4866-B246-993C972CACE8}"/>
              </a:ext>
            </a:extLst>
          </p:cNvPr>
          <p:cNvSpPr/>
          <p:nvPr/>
        </p:nvSpPr>
        <p:spPr>
          <a:xfrm>
            <a:off x="8368596" y="50913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65DC5305-42D4-4644-888D-EB62CC847BC7}"/>
              </a:ext>
            </a:extLst>
          </p:cNvPr>
          <p:cNvSpPr/>
          <p:nvPr/>
        </p:nvSpPr>
        <p:spPr>
          <a:xfrm>
            <a:off x="9362322" y="50905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1C6F77D4-032A-4D9B-88C1-1777E38FB6A4}"/>
              </a:ext>
            </a:extLst>
          </p:cNvPr>
          <p:cNvSpPr/>
          <p:nvPr/>
        </p:nvSpPr>
        <p:spPr>
          <a:xfrm>
            <a:off x="8932459" y="50916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DF8F4FA-EFDD-4192-B248-BBF61CD61F3B}"/>
              </a:ext>
            </a:extLst>
          </p:cNvPr>
          <p:cNvSpPr txBox="1"/>
          <p:nvPr/>
        </p:nvSpPr>
        <p:spPr>
          <a:xfrm>
            <a:off x="9018811" y="49787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F7B5F68-780C-4B54-8C99-46B26FEC049B}"/>
              </a:ext>
            </a:extLst>
          </p:cNvPr>
          <p:cNvSpPr txBox="1"/>
          <p:nvPr/>
        </p:nvSpPr>
        <p:spPr>
          <a:xfrm>
            <a:off x="8506749" y="5024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29CEA84-E4B5-43C1-847F-411269F05739}"/>
              </a:ext>
            </a:extLst>
          </p:cNvPr>
          <p:cNvSpPr txBox="1"/>
          <p:nvPr/>
        </p:nvSpPr>
        <p:spPr>
          <a:xfrm>
            <a:off x="9538785" y="5034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7B11EDB-C343-4201-A89B-B69D724FAE02}"/>
              </a:ext>
            </a:extLst>
          </p:cNvPr>
          <p:cNvSpPr txBox="1"/>
          <p:nvPr/>
        </p:nvSpPr>
        <p:spPr>
          <a:xfrm>
            <a:off x="9017456" y="5220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F08C571D-C94F-4232-B278-3B249A5BA00F}"/>
              </a:ext>
            </a:extLst>
          </p:cNvPr>
          <p:cNvSpPr/>
          <p:nvPr/>
        </p:nvSpPr>
        <p:spPr>
          <a:xfrm>
            <a:off x="8359967" y="4524264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Овал 332">
            <a:extLst>
              <a:ext uri="{FF2B5EF4-FFF2-40B4-BE49-F238E27FC236}">
                <a16:creationId xmlns:a16="http://schemas.microsoft.com/office/drawing/2014/main" id="{F9F8DCF3-F3F4-4F81-BB6E-0BC480037AE6}"/>
              </a:ext>
            </a:extLst>
          </p:cNvPr>
          <p:cNvSpPr/>
          <p:nvPr/>
        </p:nvSpPr>
        <p:spPr>
          <a:xfrm>
            <a:off x="10606786" y="4536964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EE6A6B54-5C37-4060-A8F1-5E5459A20C83}"/>
              </a:ext>
            </a:extLst>
          </p:cNvPr>
          <p:cNvSpPr/>
          <p:nvPr/>
        </p:nvSpPr>
        <p:spPr>
          <a:xfrm>
            <a:off x="10097017" y="5088248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5" name="Прямоугольник 334">
            <a:extLst>
              <a:ext uri="{FF2B5EF4-FFF2-40B4-BE49-F238E27FC236}">
                <a16:creationId xmlns:a16="http://schemas.microsoft.com/office/drawing/2014/main" id="{1FF79D50-8C6D-49D2-BF3B-3E59BA14021B}"/>
              </a:ext>
            </a:extLst>
          </p:cNvPr>
          <p:cNvSpPr/>
          <p:nvPr/>
        </p:nvSpPr>
        <p:spPr>
          <a:xfrm>
            <a:off x="11090743" y="5087437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6" name="Прямоугольник 335">
            <a:extLst>
              <a:ext uri="{FF2B5EF4-FFF2-40B4-BE49-F238E27FC236}">
                <a16:creationId xmlns:a16="http://schemas.microsoft.com/office/drawing/2014/main" id="{30A23466-D798-46F0-8E52-7F1A7C5F6454}"/>
              </a:ext>
            </a:extLst>
          </p:cNvPr>
          <p:cNvSpPr/>
          <p:nvPr/>
        </p:nvSpPr>
        <p:spPr>
          <a:xfrm>
            <a:off x="10660880" y="5088529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5025ABF-C897-4436-9D68-02A44C1CF53F}"/>
              </a:ext>
            </a:extLst>
          </p:cNvPr>
          <p:cNvSpPr txBox="1"/>
          <p:nvPr/>
        </p:nvSpPr>
        <p:spPr>
          <a:xfrm>
            <a:off x="10747232" y="49756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4E61783-B1C7-4464-90BF-0EEFBDBCD5E3}"/>
              </a:ext>
            </a:extLst>
          </p:cNvPr>
          <p:cNvSpPr txBox="1"/>
          <p:nvPr/>
        </p:nvSpPr>
        <p:spPr>
          <a:xfrm>
            <a:off x="10235170" y="5020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889DDDEF-7BCC-4D6F-ABC4-F3BBB82A9195}"/>
              </a:ext>
            </a:extLst>
          </p:cNvPr>
          <p:cNvSpPr txBox="1"/>
          <p:nvPr/>
        </p:nvSpPr>
        <p:spPr>
          <a:xfrm>
            <a:off x="11267206" y="5031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C3B9956D-ED21-4106-813D-4D7FA6CE4788}"/>
              </a:ext>
            </a:extLst>
          </p:cNvPr>
          <p:cNvSpPr/>
          <p:nvPr/>
        </p:nvSpPr>
        <p:spPr>
          <a:xfrm>
            <a:off x="10088387" y="5282032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BF67BE1-33FF-48D7-A55E-339D1800B18D}"/>
              </a:ext>
            </a:extLst>
          </p:cNvPr>
          <p:cNvSpPr txBox="1"/>
          <p:nvPr/>
        </p:nvSpPr>
        <p:spPr>
          <a:xfrm>
            <a:off x="10745877" y="52170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D382D733-6822-4145-AD55-38B171A45AE2}"/>
              </a:ext>
            </a:extLst>
          </p:cNvPr>
          <p:cNvSpPr/>
          <p:nvPr/>
        </p:nvSpPr>
        <p:spPr>
          <a:xfrm>
            <a:off x="10088388" y="4521118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1D9A645-BF4B-4428-82C7-20689A4D0A48}"/>
              </a:ext>
            </a:extLst>
          </p:cNvPr>
          <p:cNvSpPr/>
          <p:nvPr/>
        </p:nvSpPr>
        <p:spPr>
          <a:xfrm>
            <a:off x="8972591" y="201336"/>
            <a:ext cx="2159711" cy="62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308BCD40-34F4-4C11-9BA6-D40F9DA717DA}"/>
              </a:ext>
            </a:extLst>
          </p:cNvPr>
          <p:cNvSpPr/>
          <p:nvPr/>
        </p:nvSpPr>
        <p:spPr>
          <a:xfrm>
            <a:off x="352930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1838B42-B0B0-4748-BAC6-6635008CB211}"/>
              </a:ext>
            </a:extLst>
          </p:cNvPr>
          <p:cNvSpPr/>
          <p:nvPr/>
        </p:nvSpPr>
        <p:spPr>
          <a:xfrm>
            <a:off x="437733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Прямоугольник 345">
            <a:extLst>
              <a:ext uri="{FF2B5EF4-FFF2-40B4-BE49-F238E27FC236}">
                <a16:creationId xmlns:a16="http://schemas.microsoft.com/office/drawing/2014/main" id="{824ED2B1-BAF1-4FEB-A2C6-54623CC9F3F3}"/>
              </a:ext>
            </a:extLst>
          </p:cNvPr>
          <p:cNvSpPr/>
          <p:nvPr/>
        </p:nvSpPr>
        <p:spPr>
          <a:xfrm>
            <a:off x="437733" y="201336"/>
            <a:ext cx="3456264" cy="62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7" name="Прямоугольник 346">
            <a:extLst>
              <a:ext uri="{FF2B5EF4-FFF2-40B4-BE49-F238E27FC236}">
                <a16:creationId xmlns:a16="http://schemas.microsoft.com/office/drawing/2014/main" id="{DB0DA234-644E-434E-BB01-93853936F990}"/>
              </a:ext>
            </a:extLst>
          </p:cNvPr>
          <p:cNvSpPr/>
          <p:nvPr/>
        </p:nvSpPr>
        <p:spPr>
          <a:xfrm>
            <a:off x="437733" y="6090407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938571DB-D3A4-4049-A293-D61B094418A2}"/>
              </a:ext>
            </a:extLst>
          </p:cNvPr>
          <p:cNvSpPr/>
          <p:nvPr/>
        </p:nvSpPr>
        <p:spPr>
          <a:xfrm>
            <a:off x="437733" y="830510"/>
            <a:ext cx="3456264" cy="335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65A5091A-B7D8-453D-A129-AB96560271BA}"/>
              </a:ext>
            </a:extLst>
          </p:cNvPr>
          <p:cNvSpPr/>
          <p:nvPr/>
        </p:nvSpPr>
        <p:spPr>
          <a:xfrm>
            <a:off x="437733" y="5530468"/>
            <a:ext cx="3456264" cy="559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C7F0E66-5737-42D4-A92F-A5EE26622E44}"/>
              </a:ext>
            </a:extLst>
          </p:cNvPr>
          <p:cNvSpPr/>
          <p:nvPr/>
        </p:nvSpPr>
        <p:spPr>
          <a:xfrm>
            <a:off x="437733" y="1166070"/>
            <a:ext cx="3456264" cy="46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D36AC84C-46E2-45D2-A89F-11EE0C1A15A8}"/>
              </a:ext>
            </a:extLst>
          </p:cNvPr>
          <p:cNvSpPr/>
          <p:nvPr/>
        </p:nvSpPr>
        <p:spPr>
          <a:xfrm>
            <a:off x="437733" y="1632631"/>
            <a:ext cx="3456264" cy="70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3825C6DA-EE42-4457-8D33-1E34A06F79EB}"/>
              </a:ext>
            </a:extLst>
          </p:cNvPr>
          <p:cNvSpPr/>
          <p:nvPr/>
        </p:nvSpPr>
        <p:spPr>
          <a:xfrm>
            <a:off x="437733" y="2345114"/>
            <a:ext cx="3456264" cy="1067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3F18350-51BD-4A07-A65E-3C491B68715A}"/>
              </a:ext>
            </a:extLst>
          </p:cNvPr>
          <p:cNvSpPr/>
          <p:nvPr/>
        </p:nvSpPr>
        <p:spPr>
          <a:xfrm>
            <a:off x="437733" y="3408110"/>
            <a:ext cx="3456264" cy="1069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357026B2-5974-45CB-8D28-C19B78894622}"/>
              </a:ext>
            </a:extLst>
          </p:cNvPr>
          <p:cNvSpPr/>
          <p:nvPr/>
        </p:nvSpPr>
        <p:spPr>
          <a:xfrm>
            <a:off x="437733" y="4471467"/>
            <a:ext cx="3456264" cy="105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427DA89A-7AEA-49E6-90D1-02414F6E656D}"/>
              </a:ext>
            </a:extLst>
          </p:cNvPr>
          <p:cNvSpPr/>
          <p:nvPr/>
        </p:nvSpPr>
        <p:spPr>
          <a:xfrm>
            <a:off x="521623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351114A5-8141-44A1-A6D1-85A3E746C760}"/>
              </a:ext>
            </a:extLst>
          </p:cNvPr>
          <p:cNvSpPr/>
          <p:nvPr/>
        </p:nvSpPr>
        <p:spPr>
          <a:xfrm>
            <a:off x="3394969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720F5487-2CC2-4644-9D76-9BB483EC592F}"/>
              </a:ext>
            </a:extLst>
          </p:cNvPr>
          <p:cNvSpPr/>
          <p:nvPr/>
        </p:nvSpPr>
        <p:spPr>
          <a:xfrm>
            <a:off x="521623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494E44ED-3F0A-4280-9623-562ECFCEEA81}"/>
              </a:ext>
            </a:extLst>
          </p:cNvPr>
          <p:cNvSpPr/>
          <p:nvPr/>
        </p:nvSpPr>
        <p:spPr>
          <a:xfrm>
            <a:off x="2247872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C5C512BB-5A1F-4669-8BFC-03D560FE4355}"/>
              </a:ext>
            </a:extLst>
          </p:cNvPr>
          <p:cNvSpPr/>
          <p:nvPr/>
        </p:nvSpPr>
        <p:spPr>
          <a:xfrm>
            <a:off x="437734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13C7BB3B-AC6B-458B-8E3C-C27C72BAD57B}"/>
              </a:ext>
            </a:extLst>
          </p:cNvPr>
          <p:cNvSpPr/>
          <p:nvPr/>
        </p:nvSpPr>
        <p:spPr>
          <a:xfrm>
            <a:off x="1119130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AF17A24C-9B7F-4CBC-BCFC-00CB6B142DFE}"/>
              </a:ext>
            </a:extLst>
          </p:cNvPr>
          <p:cNvSpPr/>
          <p:nvPr/>
        </p:nvSpPr>
        <p:spPr>
          <a:xfrm>
            <a:off x="1799584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9427801-FA94-4A0F-8C7A-8BC3990C2CC3}"/>
              </a:ext>
            </a:extLst>
          </p:cNvPr>
          <p:cNvSpPr/>
          <p:nvPr/>
        </p:nvSpPr>
        <p:spPr>
          <a:xfrm>
            <a:off x="2480980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271645FB-8C18-439E-8A6B-98AF332869AB}"/>
              </a:ext>
            </a:extLst>
          </p:cNvPr>
          <p:cNvSpPr/>
          <p:nvPr/>
        </p:nvSpPr>
        <p:spPr>
          <a:xfrm>
            <a:off x="3159107" y="830510"/>
            <a:ext cx="730169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598F25F4-C0AE-4E54-B38C-4F5F0DB6AAD9}"/>
              </a:ext>
            </a:extLst>
          </p:cNvPr>
          <p:cNvSpPr/>
          <p:nvPr/>
        </p:nvSpPr>
        <p:spPr>
          <a:xfrm>
            <a:off x="443394" y="6090405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0B435BBE-C733-4B20-B39C-EBED612317F3}"/>
              </a:ext>
            </a:extLst>
          </p:cNvPr>
          <p:cNvSpPr/>
          <p:nvPr/>
        </p:nvSpPr>
        <p:spPr>
          <a:xfrm>
            <a:off x="1612943" y="6090405"/>
            <a:ext cx="1126019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F961B02-8B1D-42C6-BBFF-EB585DDC7466}"/>
              </a:ext>
            </a:extLst>
          </p:cNvPr>
          <p:cNvSpPr/>
          <p:nvPr/>
        </p:nvSpPr>
        <p:spPr>
          <a:xfrm>
            <a:off x="2732562" y="6091098"/>
            <a:ext cx="1169550" cy="5536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D0ECB55E-AF1C-473C-B917-0800BC1EEB4E}"/>
              </a:ext>
            </a:extLst>
          </p:cNvPr>
          <p:cNvSpPr/>
          <p:nvPr/>
        </p:nvSpPr>
        <p:spPr>
          <a:xfrm>
            <a:off x="5956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18C0208D-5053-41C7-B7EF-E6E56D27C343}"/>
              </a:ext>
            </a:extLst>
          </p:cNvPr>
          <p:cNvSpPr/>
          <p:nvPr/>
        </p:nvSpPr>
        <p:spPr>
          <a:xfrm>
            <a:off x="3410771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E53F2F0F-F59C-471E-9352-D42C387FEFB3}"/>
              </a:ext>
            </a:extLst>
          </p:cNvPr>
          <p:cNvSpPr/>
          <p:nvPr/>
        </p:nvSpPr>
        <p:spPr>
          <a:xfrm>
            <a:off x="437733" y="2346900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A63FAC44-F79D-4CB6-B49A-670EEE210B10}"/>
              </a:ext>
            </a:extLst>
          </p:cNvPr>
          <p:cNvSpPr/>
          <p:nvPr/>
        </p:nvSpPr>
        <p:spPr>
          <a:xfrm>
            <a:off x="437732" y="3407696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4945369-F394-4DE9-B04B-C89708874DF4}"/>
              </a:ext>
            </a:extLst>
          </p:cNvPr>
          <p:cNvSpPr/>
          <p:nvPr/>
        </p:nvSpPr>
        <p:spPr>
          <a:xfrm>
            <a:off x="437732" y="4467590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08E23D10-E9AC-400E-85B0-BCDDDF1EC471}"/>
              </a:ext>
            </a:extLst>
          </p:cNvPr>
          <p:cNvSpPr/>
          <p:nvPr/>
        </p:nvSpPr>
        <p:spPr>
          <a:xfrm>
            <a:off x="2163068" y="2347553"/>
            <a:ext cx="1714871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2420CCF7-0742-4006-B5B0-1A0FE638A0F3}"/>
              </a:ext>
            </a:extLst>
          </p:cNvPr>
          <p:cNvSpPr/>
          <p:nvPr/>
        </p:nvSpPr>
        <p:spPr>
          <a:xfrm>
            <a:off x="2163068" y="3408349"/>
            <a:ext cx="1725334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ED6202B9-B724-4258-8EC4-F0655C87B223}"/>
              </a:ext>
            </a:extLst>
          </p:cNvPr>
          <p:cNvSpPr/>
          <p:nvPr/>
        </p:nvSpPr>
        <p:spPr>
          <a:xfrm>
            <a:off x="2163068" y="4468243"/>
            <a:ext cx="1730929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250FD919-4CD5-4462-AAA9-3714E849B037}"/>
              </a:ext>
            </a:extLst>
          </p:cNvPr>
          <p:cNvSpPr/>
          <p:nvPr/>
        </p:nvSpPr>
        <p:spPr>
          <a:xfrm>
            <a:off x="1015517" y="2415441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D20952DC-C17E-4E51-99E2-1898E3E9D54E}"/>
              </a:ext>
            </a:extLst>
          </p:cNvPr>
          <p:cNvSpPr/>
          <p:nvPr/>
        </p:nvSpPr>
        <p:spPr>
          <a:xfrm>
            <a:off x="505748" y="296672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901289F-758D-4B9E-99D7-1A3F661638F4}"/>
              </a:ext>
            </a:extLst>
          </p:cNvPr>
          <p:cNvSpPr/>
          <p:nvPr/>
        </p:nvSpPr>
        <p:spPr>
          <a:xfrm>
            <a:off x="1499474" y="296591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67AC0B4E-DEFA-46DD-8633-9ED8B34E2A4E}"/>
              </a:ext>
            </a:extLst>
          </p:cNvPr>
          <p:cNvSpPr/>
          <p:nvPr/>
        </p:nvSpPr>
        <p:spPr>
          <a:xfrm>
            <a:off x="1069611" y="296700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F9F7D494-6EC0-491B-AC5C-5B24D0AF396A}"/>
              </a:ext>
            </a:extLst>
          </p:cNvPr>
          <p:cNvSpPr/>
          <p:nvPr/>
        </p:nvSpPr>
        <p:spPr>
          <a:xfrm>
            <a:off x="497118" y="3160509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37CE8505-8CDD-42A7-B493-8253C1D353A9}"/>
              </a:ext>
            </a:extLst>
          </p:cNvPr>
          <p:cNvSpPr/>
          <p:nvPr/>
        </p:nvSpPr>
        <p:spPr>
          <a:xfrm>
            <a:off x="497119" y="2399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59B04F3A-66D3-4281-A457-099A816E0D59}"/>
              </a:ext>
            </a:extLst>
          </p:cNvPr>
          <p:cNvSpPr/>
          <p:nvPr/>
        </p:nvSpPr>
        <p:spPr>
          <a:xfrm>
            <a:off x="438452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Овал 403">
            <a:extLst>
              <a:ext uri="{FF2B5EF4-FFF2-40B4-BE49-F238E27FC236}">
                <a16:creationId xmlns:a16="http://schemas.microsoft.com/office/drawing/2014/main" id="{A081C236-7DB5-4354-A544-ED053664B6F9}"/>
              </a:ext>
            </a:extLst>
          </p:cNvPr>
          <p:cNvSpPr/>
          <p:nvPr/>
        </p:nvSpPr>
        <p:spPr>
          <a:xfrm>
            <a:off x="2743938" y="2412295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C17184C5-3AE0-44E9-8F4E-7DD61C238B62}"/>
              </a:ext>
            </a:extLst>
          </p:cNvPr>
          <p:cNvSpPr/>
          <p:nvPr/>
        </p:nvSpPr>
        <p:spPr>
          <a:xfrm>
            <a:off x="2234169" y="29635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3A1EDABD-1536-4D10-BAA0-4E8844D4046C}"/>
              </a:ext>
            </a:extLst>
          </p:cNvPr>
          <p:cNvSpPr/>
          <p:nvPr/>
        </p:nvSpPr>
        <p:spPr>
          <a:xfrm>
            <a:off x="3227895" y="29627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549CDA4A-D917-408D-AE82-C40936DC796A}"/>
              </a:ext>
            </a:extLst>
          </p:cNvPr>
          <p:cNvSpPr/>
          <p:nvPr/>
        </p:nvSpPr>
        <p:spPr>
          <a:xfrm>
            <a:off x="2798032" y="29638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46DB64BB-68E6-4E5B-8C28-8C46AE860937}"/>
              </a:ext>
            </a:extLst>
          </p:cNvPr>
          <p:cNvSpPr/>
          <p:nvPr/>
        </p:nvSpPr>
        <p:spPr>
          <a:xfrm>
            <a:off x="2225539" y="315736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44EAF6CD-8919-4B6F-875C-84AF0169AB07}"/>
              </a:ext>
            </a:extLst>
          </p:cNvPr>
          <p:cNvSpPr/>
          <p:nvPr/>
        </p:nvSpPr>
        <p:spPr>
          <a:xfrm>
            <a:off x="2225540" y="2396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Овал 413">
            <a:extLst>
              <a:ext uri="{FF2B5EF4-FFF2-40B4-BE49-F238E27FC236}">
                <a16:creationId xmlns:a16="http://schemas.microsoft.com/office/drawing/2014/main" id="{CFA6E1FD-849F-4E00-ADF7-E5039F1693B8}"/>
              </a:ext>
            </a:extLst>
          </p:cNvPr>
          <p:cNvSpPr/>
          <p:nvPr/>
        </p:nvSpPr>
        <p:spPr>
          <a:xfrm>
            <a:off x="1015517" y="3477522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3F5BB217-5D6B-48D0-95F0-13E4F6D6C769}"/>
              </a:ext>
            </a:extLst>
          </p:cNvPr>
          <p:cNvSpPr/>
          <p:nvPr/>
        </p:nvSpPr>
        <p:spPr>
          <a:xfrm>
            <a:off x="505748" y="4028806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5A510F6-83F8-49E0-83EE-37FEC859326E}"/>
              </a:ext>
            </a:extLst>
          </p:cNvPr>
          <p:cNvSpPr/>
          <p:nvPr/>
        </p:nvSpPr>
        <p:spPr>
          <a:xfrm>
            <a:off x="1499474" y="4027995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ECF3AE20-2024-41B5-ACF8-C8E79604BB39}"/>
              </a:ext>
            </a:extLst>
          </p:cNvPr>
          <p:cNvSpPr/>
          <p:nvPr/>
        </p:nvSpPr>
        <p:spPr>
          <a:xfrm>
            <a:off x="1069611" y="4029087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58AA23F1-95A5-4AEC-9533-793DB7D2CE00}"/>
              </a:ext>
            </a:extLst>
          </p:cNvPr>
          <p:cNvSpPr/>
          <p:nvPr/>
        </p:nvSpPr>
        <p:spPr>
          <a:xfrm>
            <a:off x="497119" y="346167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3" name="Овал 422">
            <a:extLst>
              <a:ext uri="{FF2B5EF4-FFF2-40B4-BE49-F238E27FC236}">
                <a16:creationId xmlns:a16="http://schemas.microsoft.com/office/drawing/2014/main" id="{8F84D1A7-23CB-4D96-8477-CF65323D5052}"/>
              </a:ext>
            </a:extLst>
          </p:cNvPr>
          <p:cNvSpPr/>
          <p:nvPr/>
        </p:nvSpPr>
        <p:spPr>
          <a:xfrm>
            <a:off x="2743938" y="3474376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E9F3EECB-D83C-4084-9B3A-5564155C1BBA}"/>
              </a:ext>
            </a:extLst>
          </p:cNvPr>
          <p:cNvSpPr/>
          <p:nvPr/>
        </p:nvSpPr>
        <p:spPr>
          <a:xfrm>
            <a:off x="2234169" y="402566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5904A997-C839-4315-B97D-65C93C577E13}"/>
              </a:ext>
            </a:extLst>
          </p:cNvPr>
          <p:cNvSpPr/>
          <p:nvPr/>
        </p:nvSpPr>
        <p:spPr>
          <a:xfrm>
            <a:off x="3227895" y="402484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67C9B55D-8225-4DA1-944F-118DE67995FC}"/>
              </a:ext>
            </a:extLst>
          </p:cNvPr>
          <p:cNvSpPr/>
          <p:nvPr/>
        </p:nvSpPr>
        <p:spPr>
          <a:xfrm>
            <a:off x="2798032" y="402594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7A0A6793-93A7-410E-B840-A22C63A349C1}"/>
              </a:ext>
            </a:extLst>
          </p:cNvPr>
          <p:cNvSpPr/>
          <p:nvPr/>
        </p:nvSpPr>
        <p:spPr>
          <a:xfrm>
            <a:off x="2225539" y="4219444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8D98EB8-9101-4566-A1B9-C6228E58BC1D}"/>
              </a:ext>
            </a:extLst>
          </p:cNvPr>
          <p:cNvSpPr/>
          <p:nvPr/>
        </p:nvSpPr>
        <p:spPr>
          <a:xfrm>
            <a:off x="2225540" y="345853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3" name="Овал 432">
            <a:extLst>
              <a:ext uri="{FF2B5EF4-FFF2-40B4-BE49-F238E27FC236}">
                <a16:creationId xmlns:a16="http://schemas.microsoft.com/office/drawing/2014/main" id="{A3A2FF0B-CA78-40BE-BCE9-D5FB3648E936}"/>
              </a:ext>
            </a:extLst>
          </p:cNvPr>
          <p:cNvSpPr/>
          <p:nvPr/>
        </p:nvSpPr>
        <p:spPr>
          <a:xfrm>
            <a:off x="1009167" y="4540110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4" name="Прямоугольник 433">
            <a:extLst>
              <a:ext uri="{FF2B5EF4-FFF2-40B4-BE49-F238E27FC236}">
                <a16:creationId xmlns:a16="http://schemas.microsoft.com/office/drawing/2014/main" id="{C523CE27-41B2-41E7-A067-E98214ECC518}"/>
              </a:ext>
            </a:extLst>
          </p:cNvPr>
          <p:cNvSpPr/>
          <p:nvPr/>
        </p:nvSpPr>
        <p:spPr>
          <a:xfrm>
            <a:off x="499398" y="50913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022503BD-4D03-4D94-A503-DD7FD92E63F7}"/>
              </a:ext>
            </a:extLst>
          </p:cNvPr>
          <p:cNvSpPr/>
          <p:nvPr/>
        </p:nvSpPr>
        <p:spPr>
          <a:xfrm>
            <a:off x="1493124" y="50905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56518471-FE99-4BA9-9FBE-EF35399A3415}"/>
              </a:ext>
            </a:extLst>
          </p:cNvPr>
          <p:cNvSpPr/>
          <p:nvPr/>
        </p:nvSpPr>
        <p:spPr>
          <a:xfrm>
            <a:off x="1063261" y="50916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C9FE88C9-4D7A-4206-BFD6-AFA8BE4B29A6}"/>
              </a:ext>
            </a:extLst>
          </p:cNvPr>
          <p:cNvSpPr/>
          <p:nvPr/>
        </p:nvSpPr>
        <p:spPr>
          <a:xfrm>
            <a:off x="490769" y="4524264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2" name="Овал 441">
            <a:extLst>
              <a:ext uri="{FF2B5EF4-FFF2-40B4-BE49-F238E27FC236}">
                <a16:creationId xmlns:a16="http://schemas.microsoft.com/office/drawing/2014/main" id="{03B06CF9-FAAB-4386-A3FD-D9B10F6D85D2}"/>
              </a:ext>
            </a:extLst>
          </p:cNvPr>
          <p:cNvSpPr/>
          <p:nvPr/>
        </p:nvSpPr>
        <p:spPr>
          <a:xfrm>
            <a:off x="2737588" y="4536964"/>
            <a:ext cx="546902" cy="54690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0FB207F4-E731-4F55-8A14-DFE5FA59F87D}"/>
              </a:ext>
            </a:extLst>
          </p:cNvPr>
          <p:cNvSpPr/>
          <p:nvPr/>
        </p:nvSpPr>
        <p:spPr>
          <a:xfrm>
            <a:off x="2227819" y="5088248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654558FC-595D-4911-998F-5963E98B5DBC}"/>
              </a:ext>
            </a:extLst>
          </p:cNvPr>
          <p:cNvSpPr/>
          <p:nvPr/>
        </p:nvSpPr>
        <p:spPr>
          <a:xfrm>
            <a:off x="3221545" y="5087437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5D81D35-F44F-4C91-AA28-CC8EC473D2B4}"/>
              </a:ext>
            </a:extLst>
          </p:cNvPr>
          <p:cNvSpPr/>
          <p:nvPr/>
        </p:nvSpPr>
        <p:spPr>
          <a:xfrm>
            <a:off x="2791682" y="5088529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9" name="Прямоугольник 448">
            <a:extLst>
              <a:ext uri="{FF2B5EF4-FFF2-40B4-BE49-F238E27FC236}">
                <a16:creationId xmlns:a16="http://schemas.microsoft.com/office/drawing/2014/main" id="{259F4EFE-C758-4A8B-A8AB-4B13000AB4B4}"/>
              </a:ext>
            </a:extLst>
          </p:cNvPr>
          <p:cNvSpPr/>
          <p:nvPr/>
        </p:nvSpPr>
        <p:spPr>
          <a:xfrm>
            <a:off x="2219189" y="5282032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6C6C3450-CA66-432A-B9A1-DC0071089CF6}"/>
              </a:ext>
            </a:extLst>
          </p:cNvPr>
          <p:cNvSpPr/>
          <p:nvPr/>
        </p:nvSpPr>
        <p:spPr>
          <a:xfrm>
            <a:off x="2219190" y="4521118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2" name="Прямоугольник 451">
            <a:extLst>
              <a:ext uri="{FF2B5EF4-FFF2-40B4-BE49-F238E27FC236}">
                <a16:creationId xmlns:a16="http://schemas.microsoft.com/office/drawing/2014/main" id="{86C0DD5D-5B0B-4005-9B46-28E5EA6C51EB}"/>
              </a:ext>
            </a:extLst>
          </p:cNvPr>
          <p:cNvSpPr/>
          <p:nvPr/>
        </p:nvSpPr>
        <p:spPr>
          <a:xfrm>
            <a:off x="1103393" y="201336"/>
            <a:ext cx="2159711" cy="62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45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308BCD40-34F4-4C11-9BA6-D40F9DA717DA}"/>
              </a:ext>
            </a:extLst>
          </p:cNvPr>
          <p:cNvSpPr/>
          <p:nvPr/>
        </p:nvSpPr>
        <p:spPr>
          <a:xfrm>
            <a:off x="3951807" y="130628"/>
            <a:ext cx="3620278" cy="65967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1838B42-B0B0-4748-BAC6-6635008CB211}"/>
              </a:ext>
            </a:extLst>
          </p:cNvPr>
          <p:cNvSpPr/>
          <p:nvPr/>
        </p:nvSpPr>
        <p:spPr>
          <a:xfrm>
            <a:off x="4036610" y="210667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Прямоугольник 345">
            <a:extLst>
              <a:ext uri="{FF2B5EF4-FFF2-40B4-BE49-F238E27FC236}">
                <a16:creationId xmlns:a16="http://schemas.microsoft.com/office/drawing/2014/main" id="{824ED2B1-BAF1-4FEB-A2C6-54623CC9F3F3}"/>
              </a:ext>
            </a:extLst>
          </p:cNvPr>
          <p:cNvSpPr/>
          <p:nvPr/>
        </p:nvSpPr>
        <p:spPr>
          <a:xfrm>
            <a:off x="4036610" y="210667"/>
            <a:ext cx="3456264" cy="62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7" name="Прямоугольник 346">
            <a:extLst>
              <a:ext uri="{FF2B5EF4-FFF2-40B4-BE49-F238E27FC236}">
                <a16:creationId xmlns:a16="http://schemas.microsoft.com/office/drawing/2014/main" id="{DB0DA234-644E-434E-BB01-93853936F990}"/>
              </a:ext>
            </a:extLst>
          </p:cNvPr>
          <p:cNvSpPr/>
          <p:nvPr/>
        </p:nvSpPr>
        <p:spPr>
          <a:xfrm>
            <a:off x="4036610" y="6099738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938571DB-D3A4-4049-A293-D61B094418A2}"/>
              </a:ext>
            </a:extLst>
          </p:cNvPr>
          <p:cNvSpPr/>
          <p:nvPr/>
        </p:nvSpPr>
        <p:spPr>
          <a:xfrm>
            <a:off x="4036610" y="839841"/>
            <a:ext cx="3456264" cy="3355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65A5091A-B7D8-453D-A129-AB96560271BA}"/>
              </a:ext>
            </a:extLst>
          </p:cNvPr>
          <p:cNvSpPr/>
          <p:nvPr/>
        </p:nvSpPr>
        <p:spPr>
          <a:xfrm>
            <a:off x="4036610" y="5539799"/>
            <a:ext cx="3456264" cy="559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C7F0E66-5737-42D4-A92F-A5EE26622E44}"/>
              </a:ext>
            </a:extLst>
          </p:cNvPr>
          <p:cNvSpPr/>
          <p:nvPr/>
        </p:nvSpPr>
        <p:spPr>
          <a:xfrm>
            <a:off x="4036610" y="1175401"/>
            <a:ext cx="3456264" cy="46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D36AC84C-46E2-45D2-A89F-11EE0C1A15A8}"/>
              </a:ext>
            </a:extLst>
          </p:cNvPr>
          <p:cNvSpPr/>
          <p:nvPr/>
        </p:nvSpPr>
        <p:spPr>
          <a:xfrm>
            <a:off x="4036610" y="1641962"/>
            <a:ext cx="3456264" cy="70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3825C6DA-EE42-4457-8D33-1E34A06F79EB}"/>
              </a:ext>
            </a:extLst>
          </p:cNvPr>
          <p:cNvSpPr/>
          <p:nvPr/>
        </p:nvSpPr>
        <p:spPr>
          <a:xfrm>
            <a:off x="4036610" y="2354445"/>
            <a:ext cx="3456264" cy="1067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3F18350-51BD-4A07-A65E-3C491B68715A}"/>
              </a:ext>
            </a:extLst>
          </p:cNvPr>
          <p:cNvSpPr/>
          <p:nvPr/>
        </p:nvSpPr>
        <p:spPr>
          <a:xfrm>
            <a:off x="4036610" y="3417441"/>
            <a:ext cx="3456264" cy="1069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357026B2-5974-45CB-8D28-C19B78894622}"/>
              </a:ext>
            </a:extLst>
          </p:cNvPr>
          <p:cNvSpPr/>
          <p:nvPr/>
        </p:nvSpPr>
        <p:spPr>
          <a:xfrm>
            <a:off x="4036610" y="4480798"/>
            <a:ext cx="3456264" cy="105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427DA89A-7AEA-49E6-90D1-02414F6E656D}"/>
              </a:ext>
            </a:extLst>
          </p:cNvPr>
          <p:cNvSpPr/>
          <p:nvPr/>
        </p:nvSpPr>
        <p:spPr>
          <a:xfrm>
            <a:off x="4120500" y="1868380"/>
            <a:ext cx="279341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351114A5-8141-44A1-A6D1-85A3E746C760}"/>
              </a:ext>
            </a:extLst>
          </p:cNvPr>
          <p:cNvSpPr/>
          <p:nvPr/>
        </p:nvSpPr>
        <p:spPr>
          <a:xfrm>
            <a:off x="6993846" y="1725223"/>
            <a:ext cx="409538" cy="329427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720F5487-2CC2-4644-9D76-9BB483EC592F}"/>
              </a:ext>
            </a:extLst>
          </p:cNvPr>
          <p:cNvSpPr/>
          <p:nvPr/>
        </p:nvSpPr>
        <p:spPr>
          <a:xfrm>
            <a:off x="4120500" y="1388036"/>
            <a:ext cx="1573817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494E44ED-3F0A-4280-9623-562ECFCEEA81}"/>
              </a:ext>
            </a:extLst>
          </p:cNvPr>
          <p:cNvSpPr/>
          <p:nvPr/>
        </p:nvSpPr>
        <p:spPr>
          <a:xfrm>
            <a:off x="5846749" y="1388911"/>
            <a:ext cx="1556635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C5C512BB-5A1F-4669-8BFC-03D560FE4355}"/>
              </a:ext>
            </a:extLst>
          </p:cNvPr>
          <p:cNvSpPr/>
          <p:nvPr/>
        </p:nvSpPr>
        <p:spPr>
          <a:xfrm>
            <a:off x="4036611" y="839841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13C7BB3B-AC6B-458B-8E3C-C27C72BAD57B}"/>
              </a:ext>
            </a:extLst>
          </p:cNvPr>
          <p:cNvSpPr/>
          <p:nvPr/>
        </p:nvSpPr>
        <p:spPr>
          <a:xfrm>
            <a:off x="4718007" y="839841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AF17A24C-9B7F-4CBC-BCFC-00CB6B142DFE}"/>
              </a:ext>
            </a:extLst>
          </p:cNvPr>
          <p:cNvSpPr/>
          <p:nvPr/>
        </p:nvSpPr>
        <p:spPr>
          <a:xfrm>
            <a:off x="5398461" y="840509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9427801-FA94-4A0F-8C7A-8BC3990C2CC3}"/>
              </a:ext>
            </a:extLst>
          </p:cNvPr>
          <p:cNvSpPr/>
          <p:nvPr/>
        </p:nvSpPr>
        <p:spPr>
          <a:xfrm>
            <a:off x="6079857" y="840509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271645FB-8C18-439E-8A6B-98AF332869AB}"/>
              </a:ext>
            </a:extLst>
          </p:cNvPr>
          <p:cNvSpPr/>
          <p:nvPr/>
        </p:nvSpPr>
        <p:spPr>
          <a:xfrm>
            <a:off x="6757984" y="839841"/>
            <a:ext cx="730169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598F25F4-C0AE-4E54-B38C-4F5F0DB6AAD9}"/>
              </a:ext>
            </a:extLst>
          </p:cNvPr>
          <p:cNvSpPr/>
          <p:nvPr/>
        </p:nvSpPr>
        <p:spPr>
          <a:xfrm>
            <a:off x="4042271" y="6099736"/>
            <a:ext cx="1169550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0B435BBE-C733-4B20-B39C-EBED612317F3}"/>
              </a:ext>
            </a:extLst>
          </p:cNvPr>
          <p:cNvSpPr/>
          <p:nvPr/>
        </p:nvSpPr>
        <p:spPr>
          <a:xfrm>
            <a:off x="5211820" y="6099736"/>
            <a:ext cx="1126019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F961B02-8B1D-42C6-BBFF-EB585DDC7466}"/>
              </a:ext>
            </a:extLst>
          </p:cNvPr>
          <p:cNvSpPr/>
          <p:nvPr/>
        </p:nvSpPr>
        <p:spPr>
          <a:xfrm>
            <a:off x="6331439" y="6100429"/>
            <a:ext cx="1169550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D0ECB55E-AF1C-473C-B917-0800BC1EEB4E}"/>
              </a:ext>
            </a:extLst>
          </p:cNvPr>
          <p:cNvSpPr/>
          <p:nvPr/>
        </p:nvSpPr>
        <p:spPr>
          <a:xfrm>
            <a:off x="4194479" y="341501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18C0208D-5053-41C7-B7EF-E6E56D27C343}"/>
              </a:ext>
            </a:extLst>
          </p:cNvPr>
          <p:cNvSpPr/>
          <p:nvPr/>
        </p:nvSpPr>
        <p:spPr>
          <a:xfrm>
            <a:off x="7009648" y="341501"/>
            <a:ext cx="335560" cy="3355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E53F2F0F-F59C-471E-9352-D42C387FEFB3}"/>
              </a:ext>
            </a:extLst>
          </p:cNvPr>
          <p:cNvSpPr/>
          <p:nvPr/>
        </p:nvSpPr>
        <p:spPr>
          <a:xfrm>
            <a:off x="4036610" y="2356231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A63FAC44-F79D-4CB6-B49A-670EEE210B10}"/>
              </a:ext>
            </a:extLst>
          </p:cNvPr>
          <p:cNvSpPr/>
          <p:nvPr/>
        </p:nvSpPr>
        <p:spPr>
          <a:xfrm>
            <a:off x="4036609" y="3417027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4945369-F394-4DE9-B04B-C89708874DF4}"/>
              </a:ext>
            </a:extLst>
          </p:cNvPr>
          <p:cNvSpPr/>
          <p:nvPr/>
        </p:nvSpPr>
        <p:spPr>
          <a:xfrm>
            <a:off x="4036609" y="4476921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08E23D10-E9AC-400E-85B0-BCDDDF1EC471}"/>
              </a:ext>
            </a:extLst>
          </p:cNvPr>
          <p:cNvSpPr/>
          <p:nvPr/>
        </p:nvSpPr>
        <p:spPr>
          <a:xfrm>
            <a:off x="5761945" y="2356884"/>
            <a:ext cx="1714871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2420CCF7-0742-4006-B5B0-1A0FE638A0F3}"/>
              </a:ext>
            </a:extLst>
          </p:cNvPr>
          <p:cNvSpPr/>
          <p:nvPr/>
        </p:nvSpPr>
        <p:spPr>
          <a:xfrm>
            <a:off x="5761945" y="3417680"/>
            <a:ext cx="1725334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ED6202B9-B724-4258-8EC4-F0655C87B223}"/>
              </a:ext>
            </a:extLst>
          </p:cNvPr>
          <p:cNvSpPr/>
          <p:nvPr/>
        </p:nvSpPr>
        <p:spPr>
          <a:xfrm>
            <a:off x="5761945" y="4477574"/>
            <a:ext cx="1730929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250FD919-4CD5-4462-AAA9-3714E849B037}"/>
              </a:ext>
            </a:extLst>
          </p:cNvPr>
          <p:cNvSpPr/>
          <p:nvPr/>
        </p:nvSpPr>
        <p:spPr>
          <a:xfrm>
            <a:off x="4614394" y="2424772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D20952DC-C17E-4E51-99E2-1898E3E9D54E}"/>
              </a:ext>
            </a:extLst>
          </p:cNvPr>
          <p:cNvSpPr/>
          <p:nvPr/>
        </p:nvSpPr>
        <p:spPr>
          <a:xfrm>
            <a:off x="4104625" y="2976056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901289F-758D-4B9E-99D7-1A3F661638F4}"/>
              </a:ext>
            </a:extLst>
          </p:cNvPr>
          <p:cNvSpPr/>
          <p:nvPr/>
        </p:nvSpPr>
        <p:spPr>
          <a:xfrm>
            <a:off x="5098351" y="2975245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67AC0B4E-DEFA-46DD-8633-9ED8B34E2A4E}"/>
              </a:ext>
            </a:extLst>
          </p:cNvPr>
          <p:cNvSpPr/>
          <p:nvPr/>
        </p:nvSpPr>
        <p:spPr>
          <a:xfrm>
            <a:off x="4668488" y="2976337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F9F7D494-6EC0-491B-AC5C-5B24D0AF396A}"/>
              </a:ext>
            </a:extLst>
          </p:cNvPr>
          <p:cNvSpPr/>
          <p:nvPr/>
        </p:nvSpPr>
        <p:spPr>
          <a:xfrm>
            <a:off x="4095995" y="3169840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37CE8505-8CDD-42A7-B493-8253C1D353A9}"/>
              </a:ext>
            </a:extLst>
          </p:cNvPr>
          <p:cNvSpPr/>
          <p:nvPr/>
        </p:nvSpPr>
        <p:spPr>
          <a:xfrm>
            <a:off x="4095996" y="240892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59B04F3A-66D3-4281-A457-099A816E0D59}"/>
              </a:ext>
            </a:extLst>
          </p:cNvPr>
          <p:cNvSpPr/>
          <p:nvPr/>
        </p:nvSpPr>
        <p:spPr>
          <a:xfrm>
            <a:off x="4037329" y="2109682"/>
            <a:ext cx="3453468" cy="1892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Овал 403">
            <a:extLst>
              <a:ext uri="{FF2B5EF4-FFF2-40B4-BE49-F238E27FC236}">
                <a16:creationId xmlns:a16="http://schemas.microsoft.com/office/drawing/2014/main" id="{A081C236-7DB5-4354-A544-ED053664B6F9}"/>
              </a:ext>
            </a:extLst>
          </p:cNvPr>
          <p:cNvSpPr/>
          <p:nvPr/>
        </p:nvSpPr>
        <p:spPr>
          <a:xfrm>
            <a:off x="6342815" y="2421626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C17184C5-3AE0-44E9-8F4E-7DD61C238B62}"/>
              </a:ext>
            </a:extLst>
          </p:cNvPr>
          <p:cNvSpPr/>
          <p:nvPr/>
        </p:nvSpPr>
        <p:spPr>
          <a:xfrm>
            <a:off x="5833046" y="2972910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3A1EDABD-1536-4D10-BAA0-4E8844D4046C}"/>
              </a:ext>
            </a:extLst>
          </p:cNvPr>
          <p:cNvSpPr/>
          <p:nvPr/>
        </p:nvSpPr>
        <p:spPr>
          <a:xfrm>
            <a:off x="6826772" y="2972099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549CDA4A-D917-408D-AE82-C40936DC796A}"/>
              </a:ext>
            </a:extLst>
          </p:cNvPr>
          <p:cNvSpPr/>
          <p:nvPr/>
        </p:nvSpPr>
        <p:spPr>
          <a:xfrm>
            <a:off x="6396909" y="2973191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46DB64BB-68E6-4E5B-8C28-8C46AE860937}"/>
              </a:ext>
            </a:extLst>
          </p:cNvPr>
          <p:cNvSpPr/>
          <p:nvPr/>
        </p:nvSpPr>
        <p:spPr>
          <a:xfrm>
            <a:off x="5824416" y="3166694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44EAF6CD-8919-4B6F-875C-84AF0169AB07}"/>
              </a:ext>
            </a:extLst>
          </p:cNvPr>
          <p:cNvSpPr/>
          <p:nvPr/>
        </p:nvSpPr>
        <p:spPr>
          <a:xfrm>
            <a:off x="5824417" y="240578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Овал 413">
            <a:extLst>
              <a:ext uri="{FF2B5EF4-FFF2-40B4-BE49-F238E27FC236}">
                <a16:creationId xmlns:a16="http://schemas.microsoft.com/office/drawing/2014/main" id="{CFA6E1FD-849F-4E00-ADF7-E5039F1693B8}"/>
              </a:ext>
            </a:extLst>
          </p:cNvPr>
          <p:cNvSpPr/>
          <p:nvPr/>
        </p:nvSpPr>
        <p:spPr>
          <a:xfrm>
            <a:off x="4614394" y="3486853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3F5BB217-5D6B-48D0-95F0-13E4F6D6C769}"/>
              </a:ext>
            </a:extLst>
          </p:cNvPr>
          <p:cNvSpPr/>
          <p:nvPr/>
        </p:nvSpPr>
        <p:spPr>
          <a:xfrm>
            <a:off x="4104625" y="4038137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5A510F6-83F8-49E0-83EE-37FEC859326E}"/>
              </a:ext>
            </a:extLst>
          </p:cNvPr>
          <p:cNvSpPr/>
          <p:nvPr/>
        </p:nvSpPr>
        <p:spPr>
          <a:xfrm>
            <a:off x="5098351" y="4037326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ECF3AE20-2024-41B5-ACF8-C8E79604BB39}"/>
              </a:ext>
            </a:extLst>
          </p:cNvPr>
          <p:cNvSpPr/>
          <p:nvPr/>
        </p:nvSpPr>
        <p:spPr>
          <a:xfrm>
            <a:off x="4668488" y="4038418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58AA23F1-95A5-4AEC-9533-793DB7D2CE00}"/>
              </a:ext>
            </a:extLst>
          </p:cNvPr>
          <p:cNvSpPr/>
          <p:nvPr/>
        </p:nvSpPr>
        <p:spPr>
          <a:xfrm>
            <a:off x="4095996" y="3471007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23" name="Овал 422">
            <a:extLst>
              <a:ext uri="{FF2B5EF4-FFF2-40B4-BE49-F238E27FC236}">
                <a16:creationId xmlns:a16="http://schemas.microsoft.com/office/drawing/2014/main" id="{8F84D1A7-23CB-4D96-8477-CF65323D5052}"/>
              </a:ext>
            </a:extLst>
          </p:cNvPr>
          <p:cNvSpPr/>
          <p:nvPr/>
        </p:nvSpPr>
        <p:spPr>
          <a:xfrm>
            <a:off x="6342815" y="3483707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E9F3EECB-D83C-4084-9B3A-5564155C1BBA}"/>
              </a:ext>
            </a:extLst>
          </p:cNvPr>
          <p:cNvSpPr/>
          <p:nvPr/>
        </p:nvSpPr>
        <p:spPr>
          <a:xfrm>
            <a:off x="5833046" y="4034991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5904A997-C839-4315-B97D-65C93C577E13}"/>
              </a:ext>
            </a:extLst>
          </p:cNvPr>
          <p:cNvSpPr/>
          <p:nvPr/>
        </p:nvSpPr>
        <p:spPr>
          <a:xfrm>
            <a:off x="6826772" y="4034180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67C9B55D-8225-4DA1-944F-118DE67995FC}"/>
              </a:ext>
            </a:extLst>
          </p:cNvPr>
          <p:cNvSpPr/>
          <p:nvPr/>
        </p:nvSpPr>
        <p:spPr>
          <a:xfrm>
            <a:off x="6396909" y="4035272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7A0A6793-93A7-410E-B840-A22C63A349C1}"/>
              </a:ext>
            </a:extLst>
          </p:cNvPr>
          <p:cNvSpPr/>
          <p:nvPr/>
        </p:nvSpPr>
        <p:spPr>
          <a:xfrm>
            <a:off x="5824416" y="4228775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8D98EB8-9101-4566-A1B9-C6228E58BC1D}"/>
              </a:ext>
            </a:extLst>
          </p:cNvPr>
          <p:cNvSpPr/>
          <p:nvPr/>
        </p:nvSpPr>
        <p:spPr>
          <a:xfrm>
            <a:off x="5824417" y="3467861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3" name="Овал 432">
            <a:extLst>
              <a:ext uri="{FF2B5EF4-FFF2-40B4-BE49-F238E27FC236}">
                <a16:creationId xmlns:a16="http://schemas.microsoft.com/office/drawing/2014/main" id="{A3A2FF0B-CA78-40BE-BCE9-D5FB3648E936}"/>
              </a:ext>
            </a:extLst>
          </p:cNvPr>
          <p:cNvSpPr/>
          <p:nvPr/>
        </p:nvSpPr>
        <p:spPr>
          <a:xfrm>
            <a:off x="4608044" y="4549441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4" name="Прямоугольник 433">
            <a:extLst>
              <a:ext uri="{FF2B5EF4-FFF2-40B4-BE49-F238E27FC236}">
                <a16:creationId xmlns:a16="http://schemas.microsoft.com/office/drawing/2014/main" id="{C523CE27-41B2-41E7-A067-E98214ECC518}"/>
              </a:ext>
            </a:extLst>
          </p:cNvPr>
          <p:cNvSpPr/>
          <p:nvPr/>
        </p:nvSpPr>
        <p:spPr>
          <a:xfrm>
            <a:off x="4098275" y="5100725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022503BD-4D03-4D94-A503-DD7FD92E63F7}"/>
              </a:ext>
            </a:extLst>
          </p:cNvPr>
          <p:cNvSpPr/>
          <p:nvPr/>
        </p:nvSpPr>
        <p:spPr>
          <a:xfrm>
            <a:off x="5092001" y="5099914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56518471-FE99-4BA9-9FBE-EF35399A3415}"/>
              </a:ext>
            </a:extLst>
          </p:cNvPr>
          <p:cNvSpPr/>
          <p:nvPr/>
        </p:nvSpPr>
        <p:spPr>
          <a:xfrm>
            <a:off x="4662138" y="5101006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C9FE88C9-4D7A-4206-BFD6-AFA8BE4B29A6}"/>
              </a:ext>
            </a:extLst>
          </p:cNvPr>
          <p:cNvSpPr/>
          <p:nvPr/>
        </p:nvSpPr>
        <p:spPr>
          <a:xfrm>
            <a:off x="4089646" y="4533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2" name="Овал 441">
            <a:extLst>
              <a:ext uri="{FF2B5EF4-FFF2-40B4-BE49-F238E27FC236}">
                <a16:creationId xmlns:a16="http://schemas.microsoft.com/office/drawing/2014/main" id="{03B06CF9-FAAB-4386-A3FD-D9B10F6D85D2}"/>
              </a:ext>
            </a:extLst>
          </p:cNvPr>
          <p:cNvSpPr/>
          <p:nvPr/>
        </p:nvSpPr>
        <p:spPr>
          <a:xfrm>
            <a:off x="6336465" y="4546295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0FB207F4-E731-4F55-8A14-DFE5FA59F87D}"/>
              </a:ext>
            </a:extLst>
          </p:cNvPr>
          <p:cNvSpPr/>
          <p:nvPr/>
        </p:nvSpPr>
        <p:spPr>
          <a:xfrm>
            <a:off x="5826696" y="5097579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654558FC-595D-4911-998F-5963E98B5DBC}"/>
              </a:ext>
            </a:extLst>
          </p:cNvPr>
          <p:cNvSpPr/>
          <p:nvPr/>
        </p:nvSpPr>
        <p:spPr>
          <a:xfrm>
            <a:off x="6820422" y="5096768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5D81D35-F44F-4C91-AA28-CC8EC473D2B4}"/>
              </a:ext>
            </a:extLst>
          </p:cNvPr>
          <p:cNvSpPr/>
          <p:nvPr/>
        </p:nvSpPr>
        <p:spPr>
          <a:xfrm>
            <a:off x="6390559" y="5097860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9" name="Прямоугольник 448">
            <a:extLst>
              <a:ext uri="{FF2B5EF4-FFF2-40B4-BE49-F238E27FC236}">
                <a16:creationId xmlns:a16="http://schemas.microsoft.com/office/drawing/2014/main" id="{259F4EFE-C758-4A8B-A8AB-4B13000AB4B4}"/>
              </a:ext>
            </a:extLst>
          </p:cNvPr>
          <p:cNvSpPr/>
          <p:nvPr/>
        </p:nvSpPr>
        <p:spPr>
          <a:xfrm>
            <a:off x="5818066" y="5291363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6C6C3450-CA66-432A-B9A1-DC0071089CF6}"/>
              </a:ext>
            </a:extLst>
          </p:cNvPr>
          <p:cNvSpPr/>
          <p:nvPr/>
        </p:nvSpPr>
        <p:spPr>
          <a:xfrm>
            <a:off x="5818067" y="4530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2" name="Прямоугольник 451">
            <a:extLst>
              <a:ext uri="{FF2B5EF4-FFF2-40B4-BE49-F238E27FC236}">
                <a16:creationId xmlns:a16="http://schemas.microsoft.com/office/drawing/2014/main" id="{86C0DD5D-5B0B-4005-9B46-28E5EA6C51EB}"/>
              </a:ext>
            </a:extLst>
          </p:cNvPr>
          <p:cNvSpPr/>
          <p:nvPr/>
        </p:nvSpPr>
        <p:spPr>
          <a:xfrm>
            <a:off x="4731985" y="209725"/>
            <a:ext cx="2121881" cy="63050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2ED1C87-E722-4CC9-8054-0F24B18E4E61}"/>
              </a:ext>
            </a:extLst>
          </p:cNvPr>
          <p:cNvCxnSpPr>
            <a:cxnSpLocks/>
            <a:stCxn id="355" idx="3"/>
          </p:cNvCxnSpPr>
          <p:nvPr/>
        </p:nvCxnSpPr>
        <p:spPr>
          <a:xfrm>
            <a:off x="1755559" y="1742441"/>
            <a:ext cx="2191561" cy="604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5E0EA078-6898-4CB0-B3AA-EF88A8225B80}"/>
              </a:ext>
            </a:extLst>
          </p:cNvPr>
          <p:cNvSpPr/>
          <p:nvPr/>
        </p:nvSpPr>
        <p:spPr>
          <a:xfrm>
            <a:off x="382554" y="1573164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/>
              <a:t>AnchorLayout</a:t>
            </a:r>
            <a:endParaRPr lang="en-US" sz="1600" b="1" dirty="0"/>
          </a:p>
        </p:txBody>
      </p:sp>
      <p:cxnSp>
        <p:nvCxnSpPr>
          <p:cNvPr id="356" name="Прямая со стрелкой 355">
            <a:extLst>
              <a:ext uri="{FF2B5EF4-FFF2-40B4-BE49-F238E27FC236}">
                <a16:creationId xmlns:a16="http://schemas.microsoft.com/office/drawing/2014/main" id="{06FE9F7C-10AE-45BB-B1BB-28F9B88FC1A1}"/>
              </a:ext>
            </a:extLst>
          </p:cNvPr>
          <p:cNvCxnSpPr>
            <a:cxnSpLocks/>
            <a:stCxn id="357" idx="3"/>
            <a:endCxn id="346" idx="1"/>
          </p:cNvCxnSpPr>
          <p:nvPr/>
        </p:nvCxnSpPr>
        <p:spPr>
          <a:xfrm>
            <a:off x="3475379" y="313513"/>
            <a:ext cx="561231" cy="211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952A9219-8DE3-4795-AF66-6876ABECE187}"/>
              </a:ext>
            </a:extLst>
          </p:cNvPr>
          <p:cNvSpPr/>
          <p:nvPr/>
        </p:nvSpPr>
        <p:spPr>
          <a:xfrm>
            <a:off x="337853" y="144236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DABB192D-19DF-4AB1-AFA2-1E17AF2B1B05}"/>
              </a:ext>
            </a:extLst>
          </p:cNvPr>
          <p:cNvSpPr/>
          <p:nvPr/>
        </p:nvSpPr>
        <p:spPr>
          <a:xfrm>
            <a:off x="1636094" y="503735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AnchorLayout</a:t>
            </a:r>
            <a:endParaRPr lang="en-US" sz="1600" dirty="0"/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F7687AA-3840-42A2-AD26-E2080B60D45F}"/>
              </a:ext>
            </a:extLst>
          </p:cNvPr>
          <p:cNvCxnSpPr>
            <a:cxnSpLocks/>
            <a:stCxn id="360" idx="3"/>
          </p:cNvCxnSpPr>
          <p:nvPr/>
        </p:nvCxnSpPr>
        <p:spPr>
          <a:xfrm>
            <a:off x="3009099" y="673012"/>
            <a:ext cx="1134098" cy="73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47CBD1F6-C800-49F2-B78D-95BDC09B57B3}"/>
              </a:ext>
            </a:extLst>
          </p:cNvPr>
          <p:cNvSpPr/>
          <p:nvPr/>
        </p:nvSpPr>
        <p:spPr>
          <a:xfrm>
            <a:off x="8386366" y="424775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AnchorLayout</a:t>
            </a:r>
            <a:endParaRPr lang="en-US" sz="1600" dirty="0"/>
          </a:p>
        </p:txBody>
      </p:sp>
      <p:cxnSp>
        <p:nvCxnSpPr>
          <p:cNvPr id="365" name="Прямая со стрелкой 364">
            <a:extLst>
              <a:ext uri="{FF2B5EF4-FFF2-40B4-BE49-F238E27FC236}">
                <a16:creationId xmlns:a16="http://schemas.microsoft.com/office/drawing/2014/main" id="{6FBA0E7B-80CA-4DF4-AF10-07B258CB0127}"/>
              </a:ext>
            </a:extLst>
          </p:cNvPr>
          <p:cNvCxnSpPr>
            <a:cxnSpLocks/>
            <a:stCxn id="364" idx="1"/>
          </p:cNvCxnSpPr>
          <p:nvPr/>
        </p:nvCxnSpPr>
        <p:spPr>
          <a:xfrm flipH="1">
            <a:off x="7414800" y="594052"/>
            <a:ext cx="971566" cy="1642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2BBAE9AC-2BA8-414F-8703-E92CD471EFEF}"/>
              </a:ext>
            </a:extLst>
          </p:cNvPr>
          <p:cNvSpPr/>
          <p:nvPr/>
        </p:nvSpPr>
        <p:spPr>
          <a:xfrm>
            <a:off x="9691583" y="65472"/>
            <a:ext cx="759823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372" name="Прямая со стрелкой 371">
            <a:extLst>
              <a:ext uri="{FF2B5EF4-FFF2-40B4-BE49-F238E27FC236}">
                <a16:creationId xmlns:a16="http://schemas.microsoft.com/office/drawing/2014/main" id="{3E772A9F-FCDE-4A9E-952D-EDAA39BE175A}"/>
              </a:ext>
            </a:extLst>
          </p:cNvPr>
          <p:cNvCxnSpPr>
            <a:cxnSpLocks/>
            <a:stCxn id="371" idx="1"/>
          </p:cNvCxnSpPr>
          <p:nvPr/>
        </p:nvCxnSpPr>
        <p:spPr>
          <a:xfrm flipH="1">
            <a:off x="7169141" y="250138"/>
            <a:ext cx="2522442" cy="27511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39A36AF6-A32B-444A-BFF2-24193014E301}"/>
              </a:ext>
            </a:extLst>
          </p:cNvPr>
          <p:cNvSpPr/>
          <p:nvPr/>
        </p:nvSpPr>
        <p:spPr>
          <a:xfrm>
            <a:off x="6861981" y="226503"/>
            <a:ext cx="624320" cy="60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520232A8-3257-46B7-A9F8-D2B07000096F}"/>
              </a:ext>
            </a:extLst>
          </p:cNvPr>
          <p:cNvSpPr/>
          <p:nvPr/>
        </p:nvSpPr>
        <p:spPr>
          <a:xfrm>
            <a:off x="4051677" y="226503"/>
            <a:ext cx="665243" cy="60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D09A05A8-C576-4FFC-8D20-4DD463FE4F4B}"/>
              </a:ext>
            </a:extLst>
          </p:cNvPr>
          <p:cNvSpPr/>
          <p:nvPr/>
        </p:nvSpPr>
        <p:spPr>
          <a:xfrm>
            <a:off x="8710776" y="847175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376" name="Прямая со стрелкой 375">
            <a:extLst>
              <a:ext uri="{FF2B5EF4-FFF2-40B4-BE49-F238E27FC236}">
                <a16:creationId xmlns:a16="http://schemas.microsoft.com/office/drawing/2014/main" id="{1568E2F0-28CC-4F99-82A3-EC0A71D3C5F1}"/>
              </a:ext>
            </a:extLst>
          </p:cNvPr>
          <p:cNvCxnSpPr>
            <a:cxnSpLocks/>
            <a:stCxn id="375" idx="1"/>
          </p:cNvCxnSpPr>
          <p:nvPr/>
        </p:nvCxnSpPr>
        <p:spPr>
          <a:xfrm flipH="1" flipV="1">
            <a:off x="5833046" y="577385"/>
            <a:ext cx="2877730" cy="45445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>
            <a:extLst>
              <a:ext uri="{FF2B5EF4-FFF2-40B4-BE49-F238E27FC236}">
                <a16:creationId xmlns:a16="http://schemas.microsoft.com/office/drawing/2014/main" id="{835D8323-0205-48A9-9A72-B00AEFB959E4}"/>
              </a:ext>
            </a:extLst>
          </p:cNvPr>
          <p:cNvCxnSpPr>
            <a:cxnSpLocks/>
            <a:stCxn id="381" idx="3"/>
            <a:endCxn id="366" idx="1"/>
          </p:cNvCxnSpPr>
          <p:nvPr/>
        </p:nvCxnSpPr>
        <p:spPr>
          <a:xfrm flipV="1">
            <a:off x="3231536" y="1005173"/>
            <a:ext cx="805075" cy="159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5349F1CE-C712-4534-BDA8-8273A6DD588D}"/>
              </a:ext>
            </a:extLst>
          </p:cNvPr>
          <p:cNvSpPr/>
          <p:nvPr/>
        </p:nvSpPr>
        <p:spPr>
          <a:xfrm>
            <a:off x="94010" y="994987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cxnSp>
        <p:nvCxnSpPr>
          <p:cNvPr id="382" name="Прямая со стрелкой 381">
            <a:extLst>
              <a:ext uri="{FF2B5EF4-FFF2-40B4-BE49-F238E27FC236}">
                <a16:creationId xmlns:a16="http://schemas.microsoft.com/office/drawing/2014/main" id="{C1A12C50-C420-4066-876E-66A5496A0702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7169142" y="1031842"/>
            <a:ext cx="934640" cy="40144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112AFF14-5B12-4869-918C-F7F05E8DFBC4}"/>
              </a:ext>
            </a:extLst>
          </p:cNvPr>
          <p:cNvSpPr/>
          <p:nvPr/>
        </p:nvSpPr>
        <p:spPr>
          <a:xfrm>
            <a:off x="8103782" y="1248625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96" name="Прямая со стрелкой 395">
            <a:extLst>
              <a:ext uri="{FF2B5EF4-FFF2-40B4-BE49-F238E27FC236}">
                <a16:creationId xmlns:a16="http://schemas.microsoft.com/office/drawing/2014/main" id="{69A0657E-0D39-4EE5-9598-913416FD8649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6364066" y="1060098"/>
            <a:ext cx="1739716" cy="3731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 стрелкой 396">
            <a:extLst>
              <a:ext uri="{FF2B5EF4-FFF2-40B4-BE49-F238E27FC236}">
                <a16:creationId xmlns:a16="http://schemas.microsoft.com/office/drawing/2014/main" id="{A0A1EDCD-9115-4FB9-A9F0-D9F89A775FF4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5669450" y="1029986"/>
            <a:ext cx="2434332" cy="40330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>
            <a:extLst>
              <a:ext uri="{FF2B5EF4-FFF2-40B4-BE49-F238E27FC236}">
                <a16:creationId xmlns:a16="http://schemas.microsoft.com/office/drawing/2014/main" id="{AB2ED938-D6FD-4BFC-84B9-B983199DB69C}"/>
              </a:ext>
            </a:extLst>
          </p:cNvPr>
          <p:cNvCxnSpPr>
            <a:cxnSpLocks/>
            <a:stCxn id="403" idx="3"/>
            <a:endCxn id="377" idx="1"/>
          </p:cNvCxnSpPr>
          <p:nvPr/>
        </p:nvCxnSpPr>
        <p:spPr>
          <a:xfrm flipV="1">
            <a:off x="3231536" y="6376573"/>
            <a:ext cx="810735" cy="181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BD424196-1486-4B9C-AD67-7C249C4BAE9F}"/>
              </a:ext>
            </a:extLst>
          </p:cNvPr>
          <p:cNvSpPr/>
          <p:nvPr/>
        </p:nvSpPr>
        <p:spPr>
          <a:xfrm>
            <a:off x="94010" y="6388817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cxnSp>
        <p:nvCxnSpPr>
          <p:cNvPr id="408" name="Прямая со стрелкой 407">
            <a:extLst>
              <a:ext uri="{FF2B5EF4-FFF2-40B4-BE49-F238E27FC236}">
                <a16:creationId xmlns:a16="http://schemas.microsoft.com/office/drawing/2014/main" id="{2B63E25B-77E7-4126-B182-17B01F5E645F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7146627" y="6079282"/>
            <a:ext cx="1277991" cy="43721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05D68C19-0967-4B32-A24F-6508824853A7}"/>
              </a:ext>
            </a:extLst>
          </p:cNvPr>
          <p:cNvSpPr/>
          <p:nvPr/>
        </p:nvSpPr>
        <p:spPr>
          <a:xfrm>
            <a:off x="8424618" y="5894616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410" name="Прямая со стрелкой 409">
            <a:extLst>
              <a:ext uri="{FF2B5EF4-FFF2-40B4-BE49-F238E27FC236}">
                <a16:creationId xmlns:a16="http://schemas.microsoft.com/office/drawing/2014/main" id="{A000CCAF-99F1-4384-96D6-2F92FE93EA0F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4665313" y="6079282"/>
            <a:ext cx="3759305" cy="3079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Прямая со стрелкой 411">
            <a:extLst>
              <a:ext uri="{FF2B5EF4-FFF2-40B4-BE49-F238E27FC236}">
                <a16:creationId xmlns:a16="http://schemas.microsoft.com/office/drawing/2014/main" id="{33B7EAFD-3497-43A3-8ABD-7D70559EABBE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6078771" y="6079282"/>
            <a:ext cx="2345847" cy="35394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5BCD285-EC69-4389-9D2B-B9D5B758F041}"/>
              </a:ext>
            </a:extLst>
          </p:cNvPr>
          <p:cNvSpPr/>
          <p:nvPr/>
        </p:nvSpPr>
        <p:spPr>
          <a:xfrm>
            <a:off x="8675697" y="540534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76A0452F-3605-49FC-AE9D-30B661C91973}"/>
              </a:ext>
            </a:extLst>
          </p:cNvPr>
          <p:cNvCxnSpPr>
            <a:cxnSpLocks/>
            <a:stCxn id="418" idx="1"/>
          </p:cNvCxnSpPr>
          <p:nvPr/>
        </p:nvCxnSpPr>
        <p:spPr>
          <a:xfrm flipH="1">
            <a:off x="6913918" y="5590006"/>
            <a:ext cx="1761779" cy="181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3CCF61FF-944D-4955-8E98-BC3BEDA8B854}"/>
              </a:ext>
            </a:extLst>
          </p:cNvPr>
          <p:cNvSpPr/>
          <p:nvPr/>
        </p:nvSpPr>
        <p:spPr>
          <a:xfrm>
            <a:off x="339942" y="2156066"/>
            <a:ext cx="298697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/>
              <a:t>BoxLayout</a:t>
            </a:r>
            <a:r>
              <a:rPr lang="en-US" sz="1600" b="1" dirty="0"/>
              <a:t>(orientation='vertical’)</a:t>
            </a:r>
          </a:p>
        </p:txBody>
      </p:sp>
      <p:cxnSp>
        <p:nvCxnSpPr>
          <p:cNvPr id="420" name="Прямая со стрелкой 419">
            <a:extLst>
              <a:ext uri="{FF2B5EF4-FFF2-40B4-BE49-F238E27FC236}">
                <a16:creationId xmlns:a16="http://schemas.microsoft.com/office/drawing/2014/main" id="{6E2F317B-98E2-42E3-A18F-D139E9D5EF87}"/>
              </a:ext>
            </a:extLst>
          </p:cNvPr>
          <p:cNvCxnSpPr>
            <a:cxnSpLocks/>
            <a:stCxn id="477" idx="3"/>
          </p:cNvCxnSpPr>
          <p:nvPr/>
        </p:nvCxnSpPr>
        <p:spPr>
          <a:xfrm>
            <a:off x="3326914" y="2325343"/>
            <a:ext cx="679592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58A37A78-9AEB-443E-BBE1-1FAE47DBCD16}"/>
              </a:ext>
            </a:extLst>
          </p:cNvPr>
          <p:cNvSpPr/>
          <p:nvPr/>
        </p:nvSpPr>
        <p:spPr>
          <a:xfrm>
            <a:off x="2039964" y="517711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27" name="Прямая со стрелкой 426">
            <a:extLst>
              <a:ext uri="{FF2B5EF4-FFF2-40B4-BE49-F238E27FC236}">
                <a16:creationId xmlns:a16="http://schemas.microsoft.com/office/drawing/2014/main" id="{F3B2D551-94A2-405B-AFA0-D4CB19160803}"/>
              </a:ext>
            </a:extLst>
          </p:cNvPr>
          <p:cNvCxnSpPr>
            <a:cxnSpLocks/>
            <a:stCxn id="421" idx="3"/>
          </p:cNvCxnSpPr>
          <p:nvPr/>
        </p:nvCxnSpPr>
        <p:spPr>
          <a:xfrm flipV="1">
            <a:off x="2799787" y="5176772"/>
            <a:ext cx="2065828" cy="18500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Прямоугольник 484">
            <a:extLst>
              <a:ext uri="{FF2B5EF4-FFF2-40B4-BE49-F238E27FC236}">
                <a16:creationId xmlns:a16="http://schemas.microsoft.com/office/drawing/2014/main" id="{C0C663B3-FCE0-4D15-B5FB-1474ACC15BB4}"/>
              </a:ext>
            </a:extLst>
          </p:cNvPr>
          <p:cNvSpPr/>
          <p:nvPr/>
        </p:nvSpPr>
        <p:spPr>
          <a:xfrm>
            <a:off x="1727491" y="4811624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428" name="Прямая со стрелкой 427">
            <a:extLst>
              <a:ext uri="{FF2B5EF4-FFF2-40B4-BE49-F238E27FC236}">
                <a16:creationId xmlns:a16="http://schemas.microsoft.com/office/drawing/2014/main" id="{35881BCA-DCB7-4D89-AC43-1D7AD92F079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2692948" y="4980901"/>
            <a:ext cx="1518993" cy="19148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>
            <a:extLst>
              <a:ext uri="{FF2B5EF4-FFF2-40B4-BE49-F238E27FC236}">
                <a16:creationId xmlns:a16="http://schemas.microsoft.com/office/drawing/2014/main" id="{CDFD164A-1D3E-4C9F-8411-90A037328C7E}"/>
              </a:ext>
            </a:extLst>
          </p:cNvPr>
          <p:cNvCxnSpPr>
            <a:cxnSpLocks/>
            <a:stCxn id="421" idx="3"/>
          </p:cNvCxnSpPr>
          <p:nvPr/>
        </p:nvCxnSpPr>
        <p:spPr>
          <a:xfrm>
            <a:off x="2799787" y="5361776"/>
            <a:ext cx="1773162" cy="87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 стрелкой 437">
            <a:extLst>
              <a:ext uri="{FF2B5EF4-FFF2-40B4-BE49-F238E27FC236}">
                <a16:creationId xmlns:a16="http://schemas.microsoft.com/office/drawing/2014/main" id="{B4E52258-AEE0-4A44-B49D-2F9329861896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2692948" y="4980901"/>
            <a:ext cx="2645807" cy="20915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050F4056-8F9C-40D7-8FDF-19BD31F75BB7}"/>
              </a:ext>
            </a:extLst>
          </p:cNvPr>
          <p:cNvSpPr/>
          <p:nvPr/>
        </p:nvSpPr>
        <p:spPr>
          <a:xfrm>
            <a:off x="2555768" y="4427926"/>
            <a:ext cx="759823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440" name="Прямая со стрелкой 439">
            <a:extLst>
              <a:ext uri="{FF2B5EF4-FFF2-40B4-BE49-F238E27FC236}">
                <a16:creationId xmlns:a16="http://schemas.microsoft.com/office/drawing/2014/main" id="{8FD17A93-4D79-4677-B82F-35230A130427}"/>
              </a:ext>
            </a:extLst>
          </p:cNvPr>
          <p:cNvCxnSpPr>
            <a:cxnSpLocks/>
            <a:stCxn id="439" idx="3"/>
          </p:cNvCxnSpPr>
          <p:nvPr/>
        </p:nvCxnSpPr>
        <p:spPr>
          <a:xfrm>
            <a:off x="3315591" y="4612592"/>
            <a:ext cx="1550024" cy="1923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>
            <a:extLst>
              <a:ext uri="{FF2B5EF4-FFF2-40B4-BE49-F238E27FC236}">
                <a16:creationId xmlns:a16="http://schemas.microsoft.com/office/drawing/2014/main" id="{7674D631-6B42-4CC1-A670-C4F46A3676C6}"/>
              </a:ext>
            </a:extLst>
          </p:cNvPr>
          <p:cNvCxnSpPr>
            <a:cxnSpLocks/>
            <a:stCxn id="447" idx="1"/>
          </p:cNvCxnSpPr>
          <p:nvPr/>
        </p:nvCxnSpPr>
        <p:spPr>
          <a:xfrm flipH="1" flipV="1">
            <a:off x="7264866" y="1868380"/>
            <a:ext cx="1670946" cy="14729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306B8037-7B8A-4EDF-B978-BE7E1FA77F29}"/>
              </a:ext>
            </a:extLst>
          </p:cNvPr>
          <p:cNvSpPr/>
          <p:nvPr/>
        </p:nvSpPr>
        <p:spPr>
          <a:xfrm>
            <a:off x="8935812" y="1831005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FB87F466-3905-4E0F-A5B0-B924CAB29436}"/>
              </a:ext>
            </a:extLst>
          </p:cNvPr>
          <p:cNvSpPr/>
          <p:nvPr/>
        </p:nvSpPr>
        <p:spPr>
          <a:xfrm>
            <a:off x="8911330" y="259729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99" name="Прямая со стрелкой 498">
            <a:extLst>
              <a:ext uri="{FF2B5EF4-FFF2-40B4-BE49-F238E27FC236}">
                <a16:creationId xmlns:a16="http://schemas.microsoft.com/office/drawing/2014/main" id="{4B625290-6E57-46BF-83DF-20BCC8AA513F}"/>
              </a:ext>
            </a:extLst>
          </p:cNvPr>
          <p:cNvCxnSpPr>
            <a:cxnSpLocks/>
            <a:stCxn id="498" idx="1"/>
          </p:cNvCxnSpPr>
          <p:nvPr/>
        </p:nvCxnSpPr>
        <p:spPr>
          <a:xfrm flipH="1" flipV="1">
            <a:off x="7345208" y="2204254"/>
            <a:ext cx="1566122" cy="57770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34C201C3-10B7-4B82-A224-D32B46A45E6B}"/>
              </a:ext>
            </a:extLst>
          </p:cNvPr>
          <p:cNvSpPr/>
          <p:nvPr/>
        </p:nvSpPr>
        <p:spPr>
          <a:xfrm>
            <a:off x="8933323" y="2236503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503" name="Прямая со стрелкой 502">
            <a:extLst>
              <a:ext uri="{FF2B5EF4-FFF2-40B4-BE49-F238E27FC236}">
                <a16:creationId xmlns:a16="http://schemas.microsoft.com/office/drawing/2014/main" id="{9F8BE2C3-E25F-431D-84E2-344AC0722C2D}"/>
              </a:ext>
            </a:extLst>
          </p:cNvPr>
          <p:cNvCxnSpPr>
            <a:cxnSpLocks/>
            <a:stCxn id="502" idx="1"/>
          </p:cNvCxnSpPr>
          <p:nvPr/>
        </p:nvCxnSpPr>
        <p:spPr>
          <a:xfrm flipH="1" flipV="1">
            <a:off x="6430056" y="1974406"/>
            <a:ext cx="2503267" cy="43137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A775B5E3-C856-454D-AA99-BA573F7C5BF6}"/>
              </a:ext>
            </a:extLst>
          </p:cNvPr>
          <p:cNvSpPr/>
          <p:nvPr/>
        </p:nvSpPr>
        <p:spPr>
          <a:xfrm>
            <a:off x="2692948" y="1475549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C9CCA867-8FCE-4134-ADDE-0898A92A0736}"/>
              </a:ext>
            </a:extLst>
          </p:cNvPr>
          <p:cNvCxnSpPr>
            <a:cxnSpLocks/>
            <a:stCxn id="508" idx="3"/>
          </p:cNvCxnSpPr>
          <p:nvPr/>
        </p:nvCxnSpPr>
        <p:spPr>
          <a:xfrm flipV="1">
            <a:off x="3658405" y="1486239"/>
            <a:ext cx="955989" cy="15858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BD511AEA-7003-4C60-8B63-E9E6B8A61306}"/>
              </a:ext>
            </a:extLst>
          </p:cNvPr>
          <p:cNvCxnSpPr>
            <a:cxnSpLocks/>
            <a:stCxn id="508" idx="3"/>
          </p:cNvCxnSpPr>
          <p:nvPr/>
        </p:nvCxnSpPr>
        <p:spPr>
          <a:xfrm flipV="1">
            <a:off x="3658405" y="1485881"/>
            <a:ext cx="2673034" cy="15894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EA3B0CAF-7FEE-409D-AA91-84643CEE5FC9}"/>
              </a:ext>
            </a:extLst>
          </p:cNvPr>
          <p:cNvSpPr/>
          <p:nvPr/>
        </p:nvSpPr>
        <p:spPr>
          <a:xfrm>
            <a:off x="1144390" y="3772908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GridLayout</a:t>
            </a:r>
            <a:r>
              <a:rPr lang="en-US" dirty="0"/>
              <a:t>?</a:t>
            </a:r>
            <a:endParaRPr lang="LID4096" dirty="0"/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57827D96-9869-4B0E-88DD-E48447A7D978}"/>
              </a:ext>
            </a:extLst>
          </p:cNvPr>
          <p:cNvCxnSpPr>
            <a:cxnSpLocks/>
            <a:stCxn id="514" idx="3"/>
          </p:cNvCxnSpPr>
          <p:nvPr/>
        </p:nvCxnSpPr>
        <p:spPr>
          <a:xfrm>
            <a:off x="2463405" y="3957574"/>
            <a:ext cx="429364" cy="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Дуга 521">
            <a:extLst>
              <a:ext uri="{FF2B5EF4-FFF2-40B4-BE49-F238E27FC236}">
                <a16:creationId xmlns:a16="http://schemas.microsoft.com/office/drawing/2014/main" id="{78A41015-3ED1-4DF8-8E76-A1F837DE0EC3}"/>
              </a:ext>
            </a:extLst>
          </p:cNvPr>
          <p:cNvSpPr/>
          <p:nvPr/>
        </p:nvSpPr>
        <p:spPr>
          <a:xfrm rot="11989588">
            <a:off x="2889613" y="2254232"/>
            <a:ext cx="3160534" cy="3291296"/>
          </a:xfrm>
          <a:prstGeom prst="arc">
            <a:avLst>
              <a:gd name="adj1" fmla="val 16200000"/>
              <a:gd name="adj2" fmla="val 277325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85E26B85-6882-4B33-9015-4C3186A44D89}"/>
              </a:ext>
            </a:extLst>
          </p:cNvPr>
          <p:cNvSpPr/>
          <p:nvPr/>
        </p:nvSpPr>
        <p:spPr>
          <a:xfrm>
            <a:off x="4095995" y="4233307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98940ABB-B58D-4B3C-AE60-BC4E5F1DCC3C}"/>
              </a:ext>
            </a:extLst>
          </p:cNvPr>
          <p:cNvSpPr/>
          <p:nvPr/>
        </p:nvSpPr>
        <p:spPr>
          <a:xfrm>
            <a:off x="4089646" y="5296247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1" name="Дуга 120">
            <a:extLst>
              <a:ext uri="{FF2B5EF4-FFF2-40B4-BE49-F238E27FC236}">
                <a16:creationId xmlns:a16="http://schemas.microsoft.com/office/drawing/2014/main" id="{413A4CA3-0924-464D-BAF2-8A287A2FB877}"/>
              </a:ext>
            </a:extLst>
          </p:cNvPr>
          <p:cNvSpPr/>
          <p:nvPr/>
        </p:nvSpPr>
        <p:spPr>
          <a:xfrm rot="1204490">
            <a:off x="4585670" y="701208"/>
            <a:ext cx="4101650" cy="6058440"/>
          </a:xfrm>
          <a:prstGeom prst="arc">
            <a:avLst>
              <a:gd name="adj1" fmla="val 16159629"/>
              <a:gd name="adj2" fmla="val 277325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D20C3994-C9D0-40D6-918E-962A5BB0A5B3}"/>
              </a:ext>
            </a:extLst>
          </p:cNvPr>
          <p:cNvCxnSpPr>
            <a:cxnSpLocks/>
          </p:cNvCxnSpPr>
          <p:nvPr/>
        </p:nvCxnSpPr>
        <p:spPr>
          <a:xfrm flipH="1" flipV="1">
            <a:off x="8675698" y="3483708"/>
            <a:ext cx="832300" cy="247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ECD7C5A-1C38-4213-8F4F-52B144E1B996}"/>
              </a:ext>
            </a:extLst>
          </p:cNvPr>
          <p:cNvSpPr/>
          <p:nvPr/>
        </p:nvSpPr>
        <p:spPr>
          <a:xfrm>
            <a:off x="9535463" y="3358323"/>
            <a:ext cx="13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TabbedPanel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199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308BCD40-34F4-4C11-9BA6-D40F9DA717DA}"/>
              </a:ext>
            </a:extLst>
          </p:cNvPr>
          <p:cNvSpPr/>
          <p:nvPr/>
        </p:nvSpPr>
        <p:spPr>
          <a:xfrm>
            <a:off x="3951807" y="130628"/>
            <a:ext cx="3620278" cy="65967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1838B42-B0B0-4748-BAC6-6635008CB211}"/>
              </a:ext>
            </a:extLst>
          </p:cNvPr>
          <p:cNvSpPr/>
          <p:nvPr/>
        </p:nvSpPr>
        <p:spPr>
          <a:xfrm>
            <a:off x="4036610" y="210667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Прямоугольник 345">
            <a:extLst>
              <a:ext uri="{FF2B5EF4-FFF2-40B4-BE49-F238E27FC236}">
                <a16:creationId xmlns:a16="http://schemas.microsoft.com/office/drawing/2014/main" id="{824ED2B1-BAF1-4FEB-A2C6-54623CC9F3F3}"/>
              </a:ext>
            </a:extLst>
          </p:cNvPr>
          <p:cNvSpPr/>
          <p:nvPr/>
        </p:nvSpPr>
        <p:spPr>
          <a:xfrm>
            <a:off x="4036610" y="210667"/>
            <a:ext cx="3456264" cy="62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7" name="Прямоугольник 346">
            <a:extLst>
              <a:ext uri="{FF2B5EF4-FFF2-40B4-BE49-F238E27FC236}">
                <a16:creationId xmlns:a16="http://schemas.microsoft.com/office/drawing/2014/main" id="{DB0DA234-644E-434E-BB01-93853936F990}"/>
              </a:ext>
            </a:extLst>
          </p:cNvPr>
          <p:cNvSpPr/>
          <p:nvPr/>
        </p:nvSpPr>
        <p:spPr>
          <a:xfrm>
            <a:off x="4036610" y="6099738"/>
            <a:ext cx="3456264" cy="553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938571DB-D3A4-4049-A293-D61B094418A2}"/>
              </a:ext>
            </a:extLst>
          </p:cNvPr>
          <p:cNvSpPr/>
          <p:nvPr/>
        </p:nvSpPr>
        <p:spPr>
          <a:xfrm>
            <a:off x="4036610" y="839841"/>
            <a:ext cx="3456264" cy="3355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65A5091A-B7D8-453D-A129-AB96560271BA}"/>
              </a:ext>
            </a:extLst>
          </p:cNvPr>
          <p:cNvSpPr/>
          <p:nvPr/>
        </p:nvSpPr>
        <p:spPr>
          <a:xfrm>
            <a:off x="4036610" y="5539799"/>
            <a:ext cx="3456264" cy="559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C7F0E66-5737-42D4-A92F-A5EE26622E44}"/>
              </a:ext>
            </a:extLst>
          </p:cNvPr>
          <p:cNvSpPr/>
          <p:nvPr/>
        </p:nvSpPr>
        <p:spPr>
          <a:xfrm>
            <a:off x="4036610" y="1175401"/>
            <a:ext cx="3456264" cy="469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D36AC84C-46E2-45D2-A89F-11EE0C1A15A8}"/>
              </a:ext>
            </a:extLst>
          </p:cNvPr>
          <p:cNvSpPr/>
          <p:nvPr/>
        </p:nvSpPr>
        <p:spPr>
          <a:xfrm>
            <a:off x="4036610" y="1641962"/>
            <a:ext cx="3456264" cy="704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3825C6DA-EE42-4457-8D33-1E34A06F79EB}"/>
              </a:ext>
            </a:extLst>
          </p:cNvPr>
          <p:cNvSpPr/>
          <p:nvPr/>
        </p:nvSpPr>
        <p:spPr>
          <a:xfrm>
            <a:off x="4036610" y="2354445"/>
            <a:ext cx="3456264" cy="10674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3F18350-51BD-4A07-A65E-3C491B68715A}"/>
              </a:ext>
            </a:extLst>
          </p:cNvPr>
          <p:cNvSpPr/>
          <p:nvPr/>
        </p:nvSpPr>
        <p:spPr>
          <a:xfrm>
            <a:off x="4036610" y="3417441"/>
            <a:ext cx="3456264" cy="1069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357026B2-5974-45CB-8D28-C19B78894622}"/>
              </a:ext>
            </a:extLst>
          </p:cNvPr>
          <p:cNvSpPr/>
          <p:nvPr/>
        </p:nvSpPr>
        <p:spPr>
          <a:xfrm>
            <a:off x="4036610" y="4480798"/>
            <a:ext cx="3456264" cy="105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427DA89A-7AEA-49E6-90D1-02414F6E656D}"/>
              </a:ext>
            </a:extLst>
          </p:cNvPr>
          <p:cNvSpPr/>
          <p:nvPr/>
        </p:nvSpPr>
        <p:spPr>
          <a:xfrm>
            <a:off x="4109876" y="1322181"/>
            <a:ext cx="279341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351114A5-8141-44A1-A6D1-85A3E746C760}"/>
              </a:ext>
            </a:extLst>
          </p:cNvPr>
          <p:cNvSpPr/>
          <p:nvPr/>
        </p:nvSpPr>
        <p:spPr>
          <a:xfrm>
            <a:off x="6979836" y="1248864"/>
            <a:ext cx="409538" cy="329427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720F5487-2CC2-4644-9D76-9BB483EC592F}"/>
              </a:ext>
            </a:extLst>
          </p:cNvPr>
          <p:cNvSpPr/>
          <p:nvPr/>
        </p:nvSpPr>
        <p:spPr>
          <a:xfrm>
            <a:off x="4136900" y="1790921"/>
            <a:ext cx="1573817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494E44ED-3F0A-4280-9623-562ECFCEEA81}"/>
              </a:ext>
            </a:extLst>
          </p:cNvPr>
          <p:cNvSpPr/>
          <p:nvPr/>
        </p:nvSpPr>
        <p:spPr>
          <a:xfrm>
            <a:off x="5829799" y="1792230"/>
            <a:ext cx="1556635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C5C512BB-5A1F-4669-8BFC-03D560FE4355}"/>
              </a:ext>
            </a:extLst>
          </p:cNvPr>
          <p:cNvSpPr/>
          <p:nvPr/>
        </p:nvSpPr>
        <p:spPr>
          <a:xfrm>
            <a:off x="4036611" y="839841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13C7BB3B-AC6B-458B-8E3C-C27C72BAD57B}"/>
              </a:ext>
            </a:extLst>
          </p:cNvPr>
          <p:cNvSpPr/>
          <p:nvPr/>
        </p:nvSpPr>
        <p:spPr>
          <a:xfrm>
            <a:off x="4718007" y="839841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AF17A24C-9B7F-4CBC-BCFC-00CB6B142DFE}"/>
              </a:ext>
            </a:extLst>
          </p:cNvPr>
          <p:cNvSpPr/>
          <p:nvPr/>
        </p:nvSpPr>
        <p:spPr>
          <a:xfrm>
            <a:off x="5398461" y="840509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9427801-FA94-4A0F-8C7A-8BC3990C2CC3}"/>
              </a:ext>
            </a:extLst>
          </p:cNvPr>
          <p:cNvSpPr/>
          <p:nvPr/>
        </p:nvSpPr>
        <p:spPr>
          <a:xfrm>
            <a:off x="6079857" y="840509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271645FB-8C18-439E-8A6B-98AF332869AB}"/>
              </a:ext>
            </a:extLst>
          </p:cNvPr>
          <p:cNvSpPr/>
          <p:nvPr/>
        </p:nvSpPr>
        <p:spPr>
          <a:xfrm>
            <a:off x="6757984" y="839841"/>
            <a:ext cx="730169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598F25F4-C0AE-4E54-B38C-4F5F0DB6AAD9}"/>
              </a:ext>
            </a:extLst>
          </p:cNvPr>
          <p:cNvSpPr/>
          <p:nvPr/>
        </p:nvSpPr>
        <p:spPr>
          <a:xfrm>
            <a:off x="4042271" y="6099736"/>
            <a:ext cx="1169550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0B435BBE-C733-4B20-B39C-EBED612317F3}"/>
              </a:ext>
            </a:extLst>
          </p:cNvPr>
          <p:cNvSpPr/>
          <p:nvPr/>
        </p:nvSpPr>
        <p:spPr>
          <a:xfrm>
            <a:off x="5211820" y="6099736"/>
            <a:ext cx="1126019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F961B02-8B1D-42C6-BBFF-EB585DDC7466}"/>
              </a:ext>
            </a:extLst>
          </p:cNvPr>
          <p:cNvSpPr/>
          <p:nvPr/>
        </p:nvSpPr>
        <p:spPr>
          <a:xfrm>
            <a:off x="6331439" y="6100429"/>
            <a:ext cx="1169550" cy="55367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D0ECB55E-AF1C-473C-B917-0800BC1EEB4E}"/>
              </a:ext>
            </a:extLst>
          </p:cNvPr>
          <p:cNvSpPr/>
          <p:nvPr/>
        </p:nvSpPr>
        <p:spPr>
          <a:xfrm>
            <a:off x="4194479" y="341501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18C0208D-5053-41C7-B7EF-E6E56D27C343}"/>
              </a:ext>
            </a:extLst>
          </p:cNvPr>
          <p:cNvSpPr/>
          <p:nvPr/>
        </p:nvSpPr>
        <p:spPr>
          <a:xfrm>
            <a:off x="7009648" y="341501"/>
            <a:ext cx="335560" cy="3355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E53F2F0F-F59C-471E-9352-D42C387FEFB3}"/>
              </a:ext>
            </a:extLst>
          </p:cNvPr>
          <p:cNvSpPr/>
          <p:nvPr/>
        </p:nvSpPr>
        <p:spPr>
          <a:xfrm>
            <a:off x="4036610" y="2356231"/>
            <a:ext cx="1725336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A63FAC44-F79D-4CB6-B49A-670EEE210B10}"/>
              </a:ext>
            </a:extLst>
          </p:cNvPr>
          <p:cNvSpPr/>
          <p:nvPr/>
        </p:nvSpPr>
        <p:spPr>
          <a:xfrm>
            <a:off x="4036609" y="3417027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4945369-F394-4DE9-B04B-C89708874DF4}"/>
              </a:ext>
            </a:extLst>
          </p:cNvPr>
          <p:cNvSpPr/>
          <p:nvPr/>
        </p:nvSpPr>
        <p:spPr>
          <a:xfrm>
            <a:off x="4036609" y="4476921"/>
            <a:ext cx="1725335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08E23D10-E9AC-400E-85B0-BCDDDF1EC471}"/>
              </a:ext>
            </a:extLst>
          </p:cNvPr>
          <p:cNvSpPr/>
          <p:nvPr/>
        </p:nvSpPr>
        <p:spPr>
          <a:xfrm>
            <a:off x="5761945" y="2356884"/>
            <a:ext cx="1714871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2420CCF7-0742-4006-B5B0-1A0FE638A0F3}"/>
              </a:ext>
            </a:extLst>
          </p:cNvPr>
          <p:cNvSpPr/>
          <p:nvPr/>
        </p:nvSpPr>
        <p:spPr>
          <a:xfrm>
            <a:off x="5761945" y="3417680"/>
            <a:ext cx="1725334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ED6202B9-B724-4258-8EC4-F0655C87B223}"/>
              </a:ext>
            </a:extLst>
          </p:cNvPr>
          <p:cNvSpPr/>
          <p:nvPr/>
        </p:nvSpPr>
        <p:spPr>
          <a:xfrm>
            <a:off x="5761945" y="4477574"/>
            <a:ext cx="1730929" cy="10619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250FD919-4CD5-4462-AAA9-3714E849B037}"/>
              </a:ext>
            </a:extLst>
          </p:cNvPr>
          <p:cNvSpPr/>
          <p:nvPr/>
        </p:nvSpPr>
        <p:spPr>
          <a:xfrm>
            <a:off x="4614394" y="2424772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D20952DC-C17E-4E51-99E2-1898E3E9D54E}"/>
              </a:ext>
            </a:extLst>
          </p:cNvPr>
          <p:cNvSpPr/>
          <p:nvPr/>
        </p:nvSpPr>
        <p:spPr>
          <a:xfrm>
            <a:off x="4104625" y="2976056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901289F-758D-4B9E-99D7-1A3F661638F4}"/>
              </a:ext>
            </a:extLst>
          </p:cNvPr>
          <p:cNvSpPr/>
          <p:nvPr/>
        </p:nvSpPr>
        <p:spPr>
          <a:xfrm>
            <a:off x="5098351" y="2975245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67AC0B4E-DEFA-46DD-8633-9ED8B34E2A4E}"/>
              </a:ext>
            </a:extLst>
          </p:cNvPr>
          <p:cNvSpPr/>
          <p:nvPr/>
        </p:nvSpPr>
        <p:spPr>
          <a:xfrm>
            <a:off x="4668488" y="2976337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F9F7D494-6EC0-491B-AC5C-5B24D0AF396A}"/>
              </a:ext>
            </a:extLst>
          </p:cNvPr>
          <p:cNvSpPr/>
          <p:nvPr/>
        </p:nvSpPr>
        <p:spPr>
          <a:xfrm>
            <a:off x="4095995" y="3169840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37CE8505-8CDD-42A7-B493-8253C1D353A9}"/>
              </a:ext>
            </a:extLst>
          </p:cNvPr>
          <p:cNvSpPr/>
          <p:nvPr/>
        </p:nvSpPr>
        <p:spPr>
          <a:xfrm>
            <a:off x="4095996" y="2408926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59B04F3A-66D3-4281-A457-099A816E0D59}"/>
              </a:ext>
            </a:extLst>
          </p:cNvPr>
          <p:cNvSpPr/>
          <p:nvPr/>
        </p:nvSpPr>
        <p:spPr>
          <a:xfrm>
            <a:off x="4037329" y="2109682"/>
            <a:ext cx="3453468" cy="18920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Овал 403">
            <a:extLst>
              <a:ext uri="{FF2B5EF4-FFF2-40B4-BE49-F238E27FC236}">
                <a16:creationId xmlns:a16="http://schemas.microsoft.com/office/drawing/2014/main" id="{A081C236-7DB5-4354-A544-ED053664B6F9}"/>
              </a:ext>
            </a:extLst>
          </p:cNvPr>
          <p:cNvSpPr/>
          <p:nvPr/>
        </p:nvSpPr>
        <p:spPr>
          <a:xfrm>
            <a:off x="6342815" y="2421626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C17184C5-3AE0-44E9-8F4E-7DD61C238B62}"/>
              </a:ext>
            </a:extLst>
          </p:cNvPr>
          <p:cNvSpPr/>
          <p:nvPr/>
        </p:nvSpPr>
        <p:spPr>
          <a:xfrm>
            <a:off x="5833046" y="2972910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3A1EDABD-1536-4D10-BAA0-4E8844D4046C}"/>
              </a:ext>
            </a:extLst>
          </p:cNvPr>
          <p:cNvSpPr/>
          <p:nvPr/>
        </p:nvSpPr>
        <p:spPr>
          <a:xfrm>
            <a:off x="6826772" y="2972099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549CDA4A-D917-408D-AE82-C40936DC796A}"/>
              </a:ext>
            </a:extLst>
          </p:cNvPr>
          <p:cNvSpPr/>
          <p:nvPr/>
        </p:nvSpPr>
        <p:spPr>
          <a:xfrm>
            <a:off x="6396909" y="2973191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46DB64BB-68E6-4E5B-8C28-8C46AE860937}"/>
              </a:ext>
            </a:extLst>
          </p:cNvPr>
          <p:cNvSpPr/>
          <p:nvPr/>
        </p:nvSpPr>
        <p:spPr>
          <a:xfrm>
            <a:off x="5824416" y="3166694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44EAF6CD-8919-4B6F-875C-84AF0169AB07}"/>
              </a:ext>
            </a:extLst>
          </p:cNvPr>
          <p:cNvSpPr/>
          <p:nvPr/>
        </p:nvSpPr>
        <p:spPr>
          <a:xfrm>
            <a:off x="5824417" y="2405780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Овал 413">
            <a:extLst>
              <a:ext uri="{FF2B5EF4-FFF2-40B4-BE49-F238E27FC236}">
                <a16:creationId xmlns:a16="http://schemas.microsoft.com/office/drawing/2014/main" id="{CFA6E1FD-849F-4E00-ADF7-E5039F1693B8}"/>
              </a:ext>
            </a:extLst>
          </p:cNvPr>
          <p:cNvSpPr/>
          <p:nvPr/>
        </p:nvSpPr>
        <p:spPr>
          <a:xfrm>
            <a:off x="4614394" y="3486853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3F5BB217-5D6B-48D0-95F0-13E4F6D6C769}"/>
              </a:ext>
            </a:extLst>
          </p:cNvPr>
          <p:cNvSpPr/>
          <p:nvPr/>
        </p:nvSpPr>
        <p:spPr>
          <a:xfrm>
            <a:off x="4104625" y="4038137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5A510F6-83F8-49E0-83EE-37FEC859326E}"/>
              </a:ext>
            </a:extLst>
          </p:cNvPr>
          <p:cNvSpPr/>
          <p:nvPr/>
        </p:nvSpPr>
        <p:spPr>
          <a:xfrm>
            <a:off x="5098351" y="4037326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ECF3AE20-2024-41B5-ACF8-C8E79604BB39}"/>
              </a:ext>
            </a:extLst>
          </p:cNvPr>
          <p:cNvSpPr/>
          <p:nvPr/>
        </p:nvSpPr>
        <p:spPr>
          <a:xfrm>
            <a:off x="4668488" y="4038418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58AA23F1-95A5-4AEC-9533-793DB7D2CE00}"/>
              </a:ext>
            </a:extLst>
          </p:cNvPr>
          <p:cNvSpPr/>
          <p:nvPr/>
        </p:nvSpPr>
        <p:spPr>
          <a:xfrm>
            <a:off x="4095996" y="3471007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23" name="Овал 422">
            <a:extLst>
              <a:ext uri="{FF2B5EF4-FFF2-40B4-BE49-F238E27FC236}">
                <a16:creationId xmlns:a16="http://schemas.microsoft.com/office/drawing/2014/main" id="{8F84D1A7-23CB-4D96-8477-CF65323D5052}"/>
              </a:ext>
            </a:extLst>
          </p:cNvPr>
          <p:cNvSpPr/>
          <p:nvPr/>
        </p:nvSpPr>
        <p:spPr>
          <a:xfrm>
            <a:off x="6342815" y="3483707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E9F3EECB-D83C-4084-9B3A-5564155C1BBA}"/>
              </a:ext>
            </a:extLst>
          </p:cNvPr>
          <p:cNvSpPr/>
          <p:nvPr/>
        </p:nvSpPr>
        <p:spPr>
          <a:xfrm>
            <a:off x="5833046" y="4034991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5904A997-C839-4315-B97D-65C93C577E13}"/>
              </a:ext>
            </a:extLst>
          </p:cNvPr>
          <p:cNvSpPr/>
          <p:nvPr/>
        </p:nvSpPr>
        <p:spPr>
          <a:xfrm>
            <a:off x="6826772" y="4034180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67C9B55D-8225-4DA1-944F-118DE67995FC}"/>
              </a:ext>
            </a:extLst>
          </p:cNvPr>
          <p:cNvSpPr/>
          <p:nvPr/>
        </p:nvSpPr>
        <p:spPr>
          <a:xfrm>
            <a:off x="6396909" y="4035272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0" name="Прямоугольник 429">
            <a:extLst>
              <a:ext uri="{FF2B5EF4-FFF2-40B4-BE49-F238E27FC236}">
                <a16:creationId xmlns:a16="http://schemas.microsoft.com/office/drawing/2014/main" id="{7A0A6793-93A7-410E-B840-A22C63A349C1}"/>
              </a:ext>
            </a:extLst>
          </p:cNvPr>
          <p:cNvSpPr/>
          <p:nvPr/>
        </p:nvSpPr>
        <p:spPr>
          <a:xfrm>
            <a:off x="5824416" y="4228775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8D98EB8-9101-4566-A1B9-C6228E58BC1D}"/>
              </a:ext>
            </a:extLst>
          </p:cNvPr>
          <p:cNvSpPr/>
          <p:nvPr/>
        </p:nvSpPr>
        <p:spPr>
          <a:xfrm>
            <a:off x="5824417" y="3467861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3" name="Овал 432">
            <a:extLst>
              <a:ext uri="{FF2B5EF4-FFF2-40B4-BE49-F238E27FC236}">
                <a16:creationId xmlns:a16="http://schemas.microsoft.com/office/drawing/2014/main" id="{A3A2FF0B-CA78-40BE-BCE9-D5FB3648E936}"/>
              </a:ext>
            </a:extLst>
          </p:cNvPr>
          <p:cNvSpPr/>
          <p:nvPr/>
        </p:nvSpPr>
        <p:spPr>
          <a:xfrm>
            <a:off x="4608044" y="4549441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4" name="Прямоугольник 433">
            <a:extLst>
              <a:ext uri="{FF2B5EF4-FFF2-40B4-BE49-F238E27FC236}">
                <a16:creationId xmlns:a16="http://schemas.microsoft.com/office/drawing/2014/main" id="{C523CE27-41B2-41E7-A067-E98214ECC518}"/>
              </a:ext>
            </a:extLst>
          </p:cNvPr>
          <p:cNvSpPr/>
          <p:nvPr/>
        </p:nvSpPr>
        <p:spPr>
          <a:xfrm>
            <a:off x="4098275" y="5100725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022503BD-4D03-4D94-A503-DD7FD92E63F7}"/>
              </a:ext>
            </a:extLst>
          </p:cNvPr>
          <p:cNvSpPr/>
          <p:nvPr/>
        </p:nvSpPr>
        <p:spPr>
          <a:xfrm>
            <a:off x="5092001" y="5099914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56518471-FE99-4BA9-9FBE-EF35399A3415}"/>
              </a:ext>
            </a:extLst>
          </p:cNvPr>
          <p:cNvSpPr/>
          <p:nvPr/>
        </p:nvSpPr>
        <p:spPr>
          <a:xfrm>
            <a:off x="4662138" y="5101006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C9FE88C9-4D7A-4206-BFD6-AFA8BE4B29A6}"/>
              </a:ext>
            </a:extLst>
          </p:cNvPr>
          <p:cNvSpPr/>
          <p:nvPr/>
        </p:nvSpPr>
        <p:spPr>
          <a:xfrm>
            <a:off x="4089646" y="4533595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2" name="Овал 441">
            <a:extLst>
              <a:ext uri="{FF2B5EF4-FFF2-40B4-BE49-F238E27FC236}">
                <a16:creationId xmlns:a16="http://schemas.microsoft.com/office/drawing/2014/main" id="{03B06CF9-FAAB-4386-A3FD-D9B10F6D85D2}"/>
              </a:ext>
            </a:extLst>
          </p:cNvPr>
          <p:cNvSpPr/>
          <p:nvPr/>
        </p:nvSpPr>
        <p:spPr>
          <a:xfrm>
            <a:off x="6336465" y="4546295"/>
            <a:ext cx="546902" cy="546902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0FB207F4-E731-4F55-8A14-DFE5FA59F87D}"/>
              </a:ext>
            </a:extLst>
          </p:cNvPr>
          <p:cNvSpPr/>
          <p:nvPr/>
        </p:nvSpPr>
        <p:spPr>
          <a:xfrm>
            <a:off x="5826696" y="5097579"/>
            <a:ext cx="560688" cy="185128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654558FC-595D-4911-998F-5963E98B5DBC}"/>
              </a:ext>
            </a:extLst>
          </p:cNvPr>
          <p:cNvSpPr/>
          <p:nvPr/>
        </p:nvSpPr>
        <p:spPr>
          <a:xfrm>
            <a:off x="6820422" y="5096768"/>
            <a:ext cx="594378" cy="187761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5D81D35-F44F-4C91-AA28-CC8EC473D2B4}"/>
              </a:ext>
            </a:extLst>
          </p:cNvPr>
          <p:cNvSpPr/>
          <p:nvPr/>
        </p:nvSpPr>
        <p:spPr>
          <a:xfrm>
            <a:off x="6390559" y="5097860"/>
            <a:ext cx="427787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49" name="Прямоугольник 448">
            <a:extLst>
              <a:ext uri="{FF2B5EF4-FFF2-40B4-BE49-F238E27FC236}">
                <a16:creationId xmlns:a16="http://schemas.microsoft.com/office/drawing/2014/main" id="{259F4EFE-C758-4A8B-A8AB-4B13000AB4B4}"/>
              </a:ext>
            </a:extLst>
          </p:cNvPr>
          <p:cNvSpPr/>
          <p:nvPr/>
        </p:nvSpPr>
        <p:spPr>
          <a:xfrm>
            <a:off x="5818066" y="5291363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6C6C3450-CA66-432A-B9A1-DC0071089CF6}"/>
              </a:ext>
            </a:extLst>
          </p:cNvPr>
          <p:cNvSpPr/>
          <p:nvPr/>
        </p:nvSpPr>
        <p:spPr>
          <a:xfrm>
            <a:off x="5818067" y="4530449"/>
            <a:ext cx="1603083" cy="952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2" name="Прямоугольник 451">
            <a:extLst>
              <a:ext uri="{FF2B5EF4-FFF2-40B4-BE49-F238E27FC236}">
                <a16:creationId xmlns:a16="http://schemas.microsoft.com/office/drawing/2014/main" id="{86C0DD5D-5B0B-4005-9B46-28E5EA6C51EB}"/>
              </a:ext>
            </a:extLst>
          </p:cNvPr>
          <p:cNvSpPr/>
          <p:nvPr/>
        </p:nvSpPr>
        <p:spPr>
          <a:xfrm>
            <a:off x="4731985" y="209725"/>
            <a:ext cx="2121881" cy="63050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2ED1C87-E722-4CC9-8054-0F24B18E4E61}"/>
              </a:ext>
            </a:extLst>
          </p:cNvPr>
          <p:cNvCxnSpPr>
            <a:cxnSpLocks/>
            <a:stCxn id="355" idx="3"/>
          </p:cNvCxnSpPr>
          <p:nvPr/>
        </p:nvCxnSpPr>
        <p:spPr>
          <a:xfrm>
            <a:off x="1755559" y="1742441"/>
            <a:ext cx="2191561" cy="604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5E0EA078-6898-4CB0-B3AA-EF88A8225B80}"/>
              </a:ext>
            </a:extLst>
          </p:cNvPr>
          <p:cNvSpPr/>
          <p:nvPr/>
        </p:nvSpPr>
        <p:spPr>
          <a:xfrm>
            <a:off x="382554" y="1573164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/>
              <a:t>AnchorLayout</a:t>
            </a:r>
            <a:endParaRPr lang="en-US" sz="1600" b="1" dirty="0"/>
          </a:p>
        </p:txBody>
      </p:sp>
      <p:cxnSp>
        <p:nvCxnSpPr>
          <p:cNvPr id="356" name="Прямая со стрелкой 355">
            <a:extLst>
              <a:ext uri="{FF2B5EF4-FFF2-40B4-BE49-F238E27FC236}">
                <a16:creationId xmlns:a16="http://schemas.microsoft.com/office/drawing/2014/main" id="{06FE9F7C-10AE-45BB-B1BB-28F9B88FC1A1}"/>
              </a:ext>
            </a:extLst>
          </p:cNvPr>
          <p:cNvCxnSpPr>
            <a:cxnSpLocks/>
            <a:stCxn id="357" idx="3"/>
            <a:endCxn id="346" idx="1"/>
          </p:cNvCxnSpPr>
          <p:nvPr/>
        </p:nvCxnSpPr>
        <p:spPr>
          <a:xfrm>
            <a:off x="3475379" y="313513"/>
            <a:ext cx="561231" cy="2117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952A9219-8DE3-4795-AF66-6876ABECE187}"/>
              </a:ext>
            </a:extLst>
          </p:cNvPr>
          <p:cNvSpPr/>
          <p:nvPr/>
        </p:nvSpPr>
        <p:spPr>
          <a:xfrm>
            <a:off x="337853" y="144236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DABB192D-19DF-4AB1-AFA2-1E17AF2B1B05}"/>
              </a:ext>
            </a:extLst>
          </p:cNvPr>
          <p:cNvSpPr/>
          <p:nvPr/>
        </p:nvSpPr>
        <p:spPr>
          <a:xfrm>
            <a:off x="1636094" y="503735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AnchorLayout</a:t>
            </a:r>
            <a:endParaRPr lang="en-US" sz="1600" dirty="0"/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F7687AA-3840-42A2-AD26-E2080B60D45F}"/>
              </a:ext>
            </a:extLst>
          </p:cNvPr>
          <p:cNvCxnSpPr>
            <a:cxnSpLocks/>
            <a:stCxn id="360" idx="3"/>
          </p:cNvCxnSpPr>
          <p:nvPr/>
        </p:nvCxnSpPr>
        <p:spPr>
          <a:xfrm>
            <a:off x="3009099" y="673012"/>
            <a:ext cx="1134098" cy="73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47CBD1F6-C800-49F2-B78D-95BDC09B57B3}"/>
              </a:ext>
            </a:extLst>
          </p:cNvPr>
          <p:cNvSpPr/>
          <p:nvPr/>
        </p:nvSpPr>
        <p:spPr>
          <a:xfrm>
            <a:off x="8386366" y="424775"/>
            <a:ext cx="1373005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AnchorLayout</a:t>
            </a:r>
            <a:endParaRPr lang="en-US" sz="1600" dirty="0"/>
          </a:p>
        </p:txBody>
      </p:sp>
      <p:cxnSp>
        <p:nvCxnSpPr>
          <p:cNvPr id="365" name="Прямая со стрелкой 364">
            <a:extLst>
              <a:ext uri="{FF2B5EF4-FFF2-40B4-BE49-F238E27FC236}">
                <a16:creationId xmlns:a16="http://schemas.microsoft.com/office/drawing/2014/main" id="{6FBA0E7B-80CA-4DF4-AF10-07B258CB0127}"/>
              </a:ext>
            </a:extLst>
          </p:cNvPr>
          <p:cNvCxnSpPr>
            <a:cxnSpLocks/>
            <a:stCxn id="364" idx="1"/>
          </p:cNvCxnSpPr>
          <p:nvPr/>
        </p:nvCxnSpPr>
        <p:spPr>
          <a:xfrm flipH="1">
            <a:off x="7414800" y="594052"/>
            <a:ext cx="971566" cy="1642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2BBAE9AC-2BA8-414F-8703-E92CD471EFEF}"/>
              </a:ext>
            </a:extLst>
          </p:cNvPr>
          <p:cNvSpPr/>
          <p:nvPr/>
        </p:nvSpPr>
        <p:spPr>
          <a:xfrm>
            <a:off x="9691583" y="65472"/>
            <a:ext cx="759823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372" name="Прямая со стрелкой 371">
            <a:extLst>
              <a:ext uri="{FF2B5EF4-FFF2-40B4-BE49-F238E27FC236}">
                <a16:creationId xmlns:a16="http://schemas.microsoft.com/office/drawing/2014/main" id="{3E772A9F-FCDE-4A9E-952D-EDAA39BE175A}"/>
              </a:ext>
            </a:extLst>
          </p:cNvPr>
          <p:cNvCxnSpPr>
            <a:cxnSpLocks/>
            <a:stCxn id="371" idx="1"/>
          </p:cNvCxnSpPr>
          <p:nvPr/>
        </p:nvCxnSpPr>
        <p:spPr>
          <a:xfrm flipH="1">
            <a:off x="7169141" y="250138"/>
            <a:ext cx="2522442" cy="27511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39A36AF6-A32B-444A-BFF2-24193014E301}"/>
              </a:ext>
            </a:extLst>
          </p:cNvPr>
          <p:cNvSpPr/>
          <p:nvPr/>
        </p:nvSpPr>
        <p:spPr>
          <a:xfrm>
            <a:off x="6861981" y="226503"/>
            <a:ext cx="624320" cy="60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520232A8-3257-46B7-A9F8-D2B07000096F}"/>
              </a:ext>
            </a:extLst>
          </p:cNvPr>
          <p:cNvSpPr/>
          <p:nvPr/>
        </p:nvSpPr>
        <p:spPr>
          <a:xfrm>
            <a:off x="4051677" y="226503"/>
            <a:ext cx="665243" cy="607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D09A05A8-C576-4FFC-8D20-4DD463FE4F4B}"/>
              </a:ext>
            </a:extLst>
          </p:cNvPr>
          <p:cNvSpPr/>
          <p:nvPr/>
        </p:nvSpPr>
        <p:spPr>
          <a:xfrm>
            <a:off x="8710776" y="847175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376" name="Прямая со стрелкой 375">
            <a:extLst>
              <a:ext uri="{FF2B5EF4-FFF2-40B4-BE49-F238E27FC236}">
                <a16:creationId xmlns:a16="http://schemas.microsoft.com/office/drawing/2014/main" id="{1568E2F0-28CC-4F99-82A3-EC0A71D3C5F1}"/>
              </a:ext>
            </a:extLst>
          </p:cNvPr>
          <p:cNvCxnSpPr>
            <a:cxnSpLocks/>
            <a:stCxn id="375" idx="1"/>
          </p:cNvCxnSpPr>
          <p:nvPr/>
        </p:nvCxnSpPr>
        <p:spPr>
          <a:xfrm flipH="1" flipV="1">
            <a:off x="5833046" y="577385"/>
            <a:ext cx="2877730" cy="45445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>
            <a:extLst>
              <a:ext uri="{FF2B5EF4-FFF2-40B4-BE49-F238E27FC236}">
                <a16:creationId xmlns:a16="http://schemas.microsoft.com/office/drawing/2014/main" id="{835D8323-0205-48A9-9A72-B00AEFB959E4}"/>
              </a:ext>
            </a:extLst>
          </p:cNvPr>
          <p:cNvCxnSpPr>
            <a:cxnSpLocks/>
            <a:stCxn id="381" idx="3"/>
            <a:endCxn id="366" idx="1"/>
          </p:cNvCxnSpPr>
          <p:nvPr/>
        </p:nvCxnSpPr>
        <p:spPr>
          <a:xfrm flipV="1">
            <a:off x="3231536" y="1005173"/>
            <a:ext cx="805075" cy="159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5349F1CE-C712-4534-BDA8-8273A6DD588D}"/>
              </a:ext>
            </a:extLst>
          </p:cNvPr>
          <p:cNvSpPr/>
          <p:nvPr/>
        </p:nvSpPr>
        <p:spPr>
          <a:xfrm>
            <a:off x="94010" y="994987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cxnSp>
        <p:nvCxnSpPr>
          <p:cNvPr id="382" name="Прямая со стрелкой 381">
            <a:extLst>
              <a:ext uri="{FF2B5EF4-FFF2-40B4-BE49-F238E27FC236}">
                <a16:creationId xmlns:a16="http://schemas.microsoft.com/office/drawing/2014/main" id="{C1A12C50-C420-4066-876E-66A5496A0702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7169142" y="1031842"/>
            <a:ext cx="934640" cy="40144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112AFF14-5B12-4869-918C-F7F05E8DFBC4}"/>
              </a:ext>
            </a:extLst>
          </p:cNvPr>
          <p:cNvSpPr/>
          <p:nvPr/>
        </p:nvSpPr>
        <p:spPr>
          <a:xfrm>
            <a:off x="8103782" y="1248625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396" name="Прямая со стрелкой 395">
            <a:extLst>
              <a:ext uri="{FF2B5EF4-FFF2-40B4-BE49-F238E27FC236}">
                <a16:creationId xmlns:a16="http://schemas.microsoft.com/office/drawing/2014/main" id="{69A0657E-0D39-4EE5-9598-913416FD8649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6364066" y="1060098"/>
            <a:ext cx="1739716" cy="37319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 стрелкой 396">
            <a:extLst>
              <a:ext uri="{FF2B5EF4-FFF2-40B4-BE49-F238E27FC236}">
                <a16:creationId xmlns:a16="http://schemas.microsoft.com/office/drawing/2014/main" id="{A0A1EDCD-9115-4FB9-A9F0-D9F89A775FF4}"/>
              </a:ext>
            </a:extLst>
          </p:cNvPr>
          <p:cNvCxnSpPr>
            <a:cxnSpLocks/>
            <a:stCxn id="383" idx="1"/>
          </p:cNvCxnSpPr>
          <p:nvPr/>
        </p:nvCxnSpPr>
        <p:spPr>
          <a:xfrm flipH="1" flipV="1">
            <a:off x="5669450" y="1029986"/>
            <a:ext cx="2434332" cy="40330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>
            <a:extLst>
              <a:ext uri="{FF2B5EF4-FFF2-40B4-BE49-F238E27FC236}">
                <a16:creationId xmlns:a16="http://schemas.microsoft.com/office/drawing/2014/main" id="{AB2ED938-D6FD-4BFC-84B9-B983199DB69C}"/>
              </a:ext>
            </a:extLst>
          </p:cNvPr>
          <p:cNvCxnSpPr>
            <a:cxnSpLocks/>
            <a:stCxn id="403" idx="3"/>
            <a:endCxn id="377" idx="1"/>
          </p:cNvCxnSpPr>
          <p:nvPr/>
        </p:nvCxnSpPr>
        <p:spPr>
          <a:xfrm flipV="1">
            <a:off x="3231536" y="6376573"/>
            <a:ext cx="810735" cy="181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BD424196-1486-4B9C-AD67-7C249C4BAE9F}"/>
              </a:ext>
            </a:extLst>
          </p:cNvPr>
          <p:cNvSpPr/>
          <p:nvPr/>
        </p:nvSpPr>
        <p:spPr>
          <a:xfrm>
            <a:off x="94010" y="6388817"/>
            <a:ext cx="313752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BoxLayout</a:t>
            </a:r>
            <a:r>
              <a:rPr lang="en-US" sz="1600" dirty="0"/>
              <a:t>(orientation='horizontal’)</a:t>
            </a:r>
          </a:p>
        </p:txBody>
      </p:sp>
      <p:cxnSp>
        <p:nvCxnSpPr>
          <p:cNvPr id="408" name="Прямая со стрелкой 407">
            <a:extLst>
              <a:ext uri="{FF2B5EF4-FFF2-40B4-BE49-F238E27FC236}">
                <a16:creationId xmlns:a16="http://schemas.microsoft.com/office/drawing/2014/main" id="{2B63E25B-77E7-4126-B182-17B01F5E645F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7146627" y="6079282"/>
            <a:ext cx="1277991" cy="43721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05D68C19-0967-4B32-A24F-6508824853A7}"/>
              </a:ext>
            </a:extLst>
          </p:cNvPr>
          <p:cNvSpPr/>
          <p:nvPr/>
        </p:nvSpPr>
        <p:spPr>
          <a:xfrm>
            <a:off x="8424618" y="5894616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Button</a:t>
            </a:r>
          </a:p>
        </p:txBody>
      </p:sp>
      <p:cxnSp>
        <p:nvCxnSpPr>
          <p:cNvPr id="410" name="Прямая со стрелкой 409">
            <a:extLst>
              <a:ext uri="{FF2B5EF4-FFF2-40B4-BE49-F238E27FC236}">
                <a16:creationId xmlns:a16="http://schemas.microsoft.com/office/drawing/2014/main" id="{A000CCAF-99F1-4384-96D6-2F92FE93EA0F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4665313" y="6079282"/>
            <a:ext cx="3759305" cy="3079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Прямая со стрелкой 411">
            <a:extLst>
              <a:ext uri="{FF2B5EF4-FFF2-40B4-BE49-F238E27FC236}">
                <a16:creationId xmlns:a16="http://schemas.microsoft.com/office/drawing/2014/main" id="{33B7EAFD-3497-43A3-8ABD-7D70559EABBE}"/>
              </a:ext>
            </a:extLst>
          </p:cNvPr>
          <p:cNvCxnSpPr>
            <a:cxnSpLocks/>
            <a:stCxn id="409" idx="1"/>
          </p:cNvCxnSpPr>
          <p:nvPr/>
        </p:nvCxnSpPr>
        <p:spPr>
          <a:xfrm flipH="1">
            <a:off x="6078771" y="6079282"/>
            <a:ext cx="2345847" cy="35394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5BCD285-EC69-4389-9D2B-B9D5B758F041}"/>
              </a:ext>
            </a:extLst>
          </p:cNvPr>
          <p:cNvSpPr/>
          <p:nvPr/>
        </p:nvSpPr>
        <p:spPr>
          <a:xfrm>
            <a:off x="8675697" y="540534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76A0452F-3605-49FC-AE9D-30B661C91973}"/>
              </a:ext>
            </a:extLst>
          </p:cNvPr>
          <p:cNvCxnSpPr>
            <a:cxnSpLocks/>
            <a:stCxn id="418" idx="1"/>
          </p:cNvCxnSpPr>
          <p:nvPr/>
        </p:nvCxnSpPr>
        <p:spPr>
          <a:xfrm flipH="1">
            <a:off x="6913918" y="5590006"/>
            <a:ext cx="1761779" cy="181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3CCF61FF-944D-4955-8E98-BC3BEDA8B854}"/>
              </a:ext>
            </a:extLst>
          </p:cNvPr>
          <p:cNvSpPr/>
          <p:nvPr/>
        </p:nvSpPr>
        <p:spPr>
          <a:xfrm>
            <a:off x="339942" y="2156066"/>
            <a:ext cx="298697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 err="1"/>
              <a:t>BoxLayout</a:t>
            </a:r>
            <a:r>
              <a:rPr lang="en-US" sz="1600" b="1" dirty="0"/>
              <a:t>(orientation='vertical’)</a:t>
            </a:r>
          </a:p>
        </p:txBody>
      </p:sp>
      <p:cxnSp>
        <p:nvCxnSpPr>
          <p:cNvPr id="420" name="Прямая со стрелкой 419">
            <a:extLst>
              <a:ext uri="{FF2B5EF4-FFF2-40B4-BE49-F238E27FC236}">
                <a16:creationId xmlns:a16="http://schemas.microsoft.com/office/drawing/2014/main" id="{6E2F317B-98E2-42E3-A18F-D139E9D5EF87}"/>
              </a:ext>
            </a:extLst>
          </p:cNvPr>
          <p:cNvCxnSpPr>
            <a:cxnSpLocks/>
            <a:stCxn id="477" idx="3"/>
          </p:cNvCxnSpPr>
          <p:nvPr/>
        </p:nvCxnSpPr>
        <p:spPr>
          <a:xfrm>
            <a:off x="3326914" y="2325343"/>
            <a:ext cx="679592" cy="169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58A37A78-9AEB-443E-BBE1-1FAE47DBCD16}"/>
              </a:ext>
            </a:extLst>
          </p:cNvPr>
          <p:cNvSpPr/>
          <p:nvPr/>
        </p:nvSpPr>
        <p:spPr>
          <a:xfrm>
            <a:off x="2039964" y="517711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27" name="Прямая со стрелкой 426">
            <a:extLst>
              <a:ext uri="{FF2B5EF4-FFF2-40B4-BE49-F238E27FC236}">
                <a16:creationId xmlns:a16="http://schemas.microsoft.com/office/drawing/2014/main" id="{F3B2D551-94A2-405B-AFA0-D4CB19160803}"/>
              </a:ext>
            </a:extLst>
          </p:cNvPr>
          <p:cNvCxnSpPr>
            <a:cxnSpLocks/>
            <a:stCxn id="421" idx="3"/>
          </p:cNvCxnSpPr>
          <p:nvPr/>
        </p:nvCxnSpPr>
        <p:spPr>
          <a:xfrm flipV="1">
            <a:off x="2799787" y="5176772"/>
            <a:ext cx="2065828" cy="18500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Прямоугольник 484">
            <a:extLst>
              <a:ext uri="{FF2B5EF4-FFF2-40B4-BE49-F238E27FC236}">
                <a16:creationId xmlns:a16="http://schemas.microsoft.com/office/drawing/2014/main" id="{C0C663B3-FCE0-4D15-B5FB-1474ACC15BB4}"/>
              </a:ext>
            </a:extLst>
          </p:cNvPr>
          <p:cNvSpPr/>
          <p:nvPr/>
        </p:nvSpPr>
        <p:spPr>
          <a:xfrm>
            <a:off x="1727491" y="4811624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428" name="Прямая со стрелкой 427">
            <a:extLst>
              <a:ext uri="{FF2B5EF4-FFF2-40B4-BE49-F238E27FC236}">
                <a16:creationId xmlns:a16="http://schemas.microsoft.com/office/drawing/2014/main" id="{35881BCA-DCB7-4D89-AC43-1D7AD92F079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2692948" y="4980901"/>
            <a:ext cx="1518993" cy="19148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>
            <a:extLst>
              <a:ext uri="{FF2B5EF4-FFF2-40B4-BE49-F238E27FC236}">
                <a16:creationId xmlns:a16="http://schemas.microsoft.com/office/drawing/2014/main" id="{CDFD164A-1D3E-4C9F-8411-90A037328C7E}"/>
              </a:ext>
            </a:extLst>
          </p:cNvPr>
          <p:cNvCxnSpPr>
            <a:cxnSpLocks/>
            <a:stCxn id="421" idx="3"/>
          </p:cNvCxnSpPr>
          <p:nvPr/>
        </p:nvCxnSpPr>
        <p:spPr>
          <a:xfrm>
            <a:off x="2799787" y="5361776"/>
            <a:ext cx="1773162" cy="87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 стрелкой 437">
            <a:extLst>
              <a:ext uri="{FF2B5EF4-FFF2-40B4-BE49-F238E27FC236}">
                <a16:creationId xmlns:a16="http://schemas.microsoft.com/office/drawing/2014/main" id="{B4E52258-AEE0-4A44-B49D-2F9329861896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2692948" y="4980901"/>
            <a:ext cx="2645807" cy="20915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050F4056-8F9C-40D7-8FDF-19BD31F75BB7}"/>
              </a:ext>
            </a:extLst>
          </p:cNvPr>
          <p:cNvSpPr/>
          <p:nvPr/>
        </p:nvSpPr>
        <p:spPr>
          <a:xfrm>
            <a:off x="2555768" y="4427926"/>
            <a:ext cx="759823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440" name="Прямая со стрелкой 439">
            <a:extLst>
              <a:ext uri="{FF2B5EF4-FFF2-40B4-BE49-F238E27FC236}">
                <a16:creationId xmlns:a16="http://schemas.microsoft.com/office/drawing/2014/main" id="{8FD17A93-4D79-4677-B82F-35230A130427}"/>
              </a:ext>
            </a:extLst>
          </p:cNvPr>
          <p:cNvCxnSpPr>
            <a:cxnSpLocks/>
            <a:stCxn id="439" idx="3"/>
          </p:cNvCxnSpPr>
          <p:nvPr/>
        </p:nvCxnSpPr>
        <p:spPr>
          <a:xfrm>
            <a:off x="3315591" y="4612592"/>
            <a:ext cx="1550024" cy="19239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>
            <a:extLst>
              <a:ext uri="{FF2B5EF4-FFF2-40B4-BE49-F238E27FC236}">
                <a16:creationId xmlns:a16="http://schemas.microsoft.com/office/drawing/2014/main" id="{7674D631-6B42-4CC1-A670-C4F46A3676C6}"/>
              </a:ext>
            </a:extLst>
          </p:cNvPr>
          <p:cNvCxnSpPr>
            <a:cxnSpLocks/>
            <a:stCxn id="447" idx="1"/>
          </p:cNvCxnSpPr>
          <p:nvPr/>
        </p:nvCxnSpPr>
        <p:spPr>
          <a:xfrm flipH="1" flipV="1">
            <a:off x="7271912" y="1406969"/>
            <a:ext cx="1663900" cy="60870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306B8037-7B8A-4EDF-B978-BE7E1FA77F29}"/>
              </a:ext>
            </a:extLst>
          </p:cNvPr>
          <p:cNvSpPr/>
          <p:nvPr/>
        </p:nvSpPr>
        <p:spPr>
          <a:xfrm>
            <a:off x="8935812" y="1831005"/>
            <a:ext cx="82355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FB87F466-3905-4E0F-A5B0-B924CAB29436}"/>
              </a:ext>
            </a:extLst>
          </p:cNvPr>
          <p:cNvSpPr/>
          <p:nvPr/>
        </p:nvSpPr>
        <p:spPr>
          <a:xfrm>
            <a:off x="8911330" y="2597290"/>
            <a:ext cx="759823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Label</a:t>
            </a:r>
          </a:p>
        </p:txBody>
      </p:sp>
      <p:cxnSp>
        <p:nvCxnSpPr>
          <p:cNvPr id="499" name="Прямая со стрелкой 498">
            <a:extLst>
              <a:ext uri="{FF2B5EF4-FFF2-40B4-BE49-F238E27FC236}">
                <a16:creationId xmlns:a16="http://schemas.microsoft.com/office/drawing/2014/main" id="{4B625290-6E57-46BF-83DF-20BCC8AA513F}"/>
              </a:ext>
            </a:extLst>
          </p:cNvPr>
          <p:cNvCxnSpPr>
            <a:cxnSpLocks/>
            <a:stCxn id="498" idx="1"/>
          </p:cNvCxnSpPr>
          <p:nvPr/>
        </p:nvCxnSpPr>
        <p:spPr>
          <a:xfrm flipH="1" flipV="1">
            <a:off x="7345208" y="2204254"/>
            <a:ext cx="1566122" cy="57770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34C201C3-10B7-4B82-A224-D32B46A45E6B}"/>
              </a:ext>
            </a:extLst>
          </p:cNvPr>
          <p:cNvSpPr/>
          <p:nvPr/>
        </p:nvSpPr>
        <p:spPr>
          <a:xfrm>
            <a:off x="8933323" y="2236503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503" name="Прямая со стрелкой 502">
            <a:extLst>
              <a:ext uri="{FF2B5EF4-FFF2-40B4-BE49-F238E27FC236}">
                <a16:creationId xmlns:a16="http://schemas.microsoft.com/office/drawing/2014/main" id="{9F8BE2C3-E25F-431D-84E2-344AC0722C2D}"/>
              </a:ext>
            </a:extLst>
          </p:cNvPr>
          <p:cNvCxnSpPr>
            <a:cxnSpLocks/>
            <a:endCxn id="363" idx="2"/>
          </p:cNvCxnSpPr>
          <p:nvPr/>
        </p:nvCxnSpPr>
        <p:spPr>
          <a:xfrm flipH="1" flipV="1">
            <a:off x="6608117" y="1977358"/>
            <a:ext cx="2510076" cy="417306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A775B5E3-C856-454D-AA99-BA573F7C5BF6}"/>
              </a:ext>
            </a:extLst>
          </p:cNvPr>
          <p:cNvSpPr/>
          <p:nvPr/>
        </p:nvSpPr>
        <p:spPr>
          <a:xfrm>
            <a:off x="2692948" y="1475549"/>
            <a:ext cx="965457" cy="33855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TextInput</a:t>
            </a:r>
            <a:endParaRPr lang="en-US" sz="1600" dirty="0"/>
          </a:p>
        </p:txBody>
      </p: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C9CCA867-8FCE-4134-ADDE-0898A92A0736}"/>
              </a:ext>
            </a:extLst>
          </p:cNvPr>
          <p:cNvCxnSpPr>
            <a:cxnSpLocks/>
            <a:stCxn id="508" idx="3"/>
          </p:cNvCxnSpPr>
          <p:nvPr/>
        </p:nvCxnSpPr>
        <p:spPr>
          <a:xfrm flipV="1">
            <a:off x="3658405" y="1486239"/>
            <a:ext cx="955989" cy="15858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BD511AEA-7003-4C60-8B63-E9E6B8A61306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3539514" y="1696109"/>
            <a:ext cx="1384295" cy="9481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EA3B0CAF-7FEE-409D-AA91-84643CEE5FC9}"/>
              </a:ext>
            </a:extLst>
          </p:cNvPr>
          <p:cNvSpPr/>
          <p:nvPr/>
        </p:nvSpPr>
        <p:spPr>
          <a:xfrm>
            <a:off x="1144390" y="3772908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GridLayout</a:t>
            </a:r>
            <a:r>
              <a:rPr lang="en-US" dirty="0"/>
              <a:t>?</a:t>
            </a:r>
            <a:endParaRPr lang="LID4096" dirty="0"/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57827D96-9869-4B0E-88DD-E48447A7D978}"/>
              </a:ext>
            </a:extLst>
          </p:cNvPr>
          <p:cNvCxnSpPr>
            <a:cxnSpLocks/>
            <a:stCxn id="514" idx="3"/>
          </p:cNvCxnSpPr>
          <p:nvPr/>
        </p:nvCxnSpPr>
        <p:spPr>
          <a:xfrm>
            <a:off x="2463405" y="3957574"/>
            <a:ext cx="429364" cy="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Дуга 521">
            <a:extLst>
              <a:ext uri="{FF2B5EF4-FFF2-40B4-BE49-F238E27FC236}">
                <a16:creationId xmlns:a16="http://schemas.microsoft.com/office/drawing/2014/main" id="{78A41015-3ED1-4DF8-8E76-A1F837DE0EC3}"/>
              </a:ext>
            </a:extLst>
          </p:cNvPr>
          <p:cNvSpPr/>
          <p:nvPr/>
        </p:nvSpPr>
        <p:spPr>
          <a:xfrm rot="11989588">
            <a:off x="2889613" y="2254232"/>
            <a:ext cx="3160534" cy="3291296"/>
          </a:xfrm>
          <a:prstGeom prst="arc">
            <a:avLst>
              <a:gd name="adj1" fmla="val 16200000"/>
              <a:gd name="adj2" fmla="val 277325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85E26B85-6882-4B33-9015-4C3186A44D89}"/>
              </a:ext>
            </a:extLst>
          </p:cNvPr>
          <p:cNvSpPr/>
          <p:nvPr/>
        </p:nvSpPr>
        <p:spPr>
          <a:xfrm>
            <a:off x="4095995" y="4233307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98940ABB-B58D-4B3C-AE60-BC4E5F1DCC3C}"/>
              </a:ext>
            </a:extLst>
          </p:cNvPr>
          <p:cNvSpPr/>
          <p:nvPr/>
        </p:nvSpPr>
        <p:spPr>
          <a:xfrm>
            <a:off x="4089646" y="5296247"/>
            <a:ext cx="1605160" cy="185128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1" name="Дуга 120">
            <a:extLst>
              <a:ext uri="{FF2B5EF4-FFF2-40B4-BE49-F238E27FC236}">
                <a16:creationId xmlns:a16="http://schemas.microsoft.com/office/drawing/2014/main" id="{413A4CA3-0924-464D-BAF2-8A287A2FB877}"/>
              </a:ext>
            </a:extLst>
          </p:cNvPr>
          <p:cNvSpPr/>
          <p:nvPr/>
        </p:nvSpPr>
        <p:spPr>
          <a:xfrm rot="1204490">
            <a:off x="4585670" y="701208"/>
            <a:ext cx="4101650" cy="6058440"/>
          </a:xfrm>
          <a:prstGeom prst="arc">
            <a:avLst>
              <a:gd name="adj1" fmla="val 16159629"/>
              <a:gd name="adj2" fmla="val 277325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D20C3994-C9D0-40D6-918E-962A5BB0A5B3}"/>
              </a:ext>
            </a:extLst>
          </p:cNvPr>
          <p:cNvCxnSpPr>
            <a:cxnSpLocks/>
          </p:cNvCxnSpPr>
          <p:nvPr/>
        </p:nvCxnSpPr>
        <p:spPr>
          <a:xfrm flipH="1" flipV="1">
            <a:off x="8675698" y="3483708"/>
            <a:ext cx="832300" cy="247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ECD7C5A-1C38-4213-8F4F-52B144E1B996}"/>
              </a:ext>
            </a:extLst>
          </p:cNvPr>
          <p:cNvSpPr/>
          <p:nvPr/>
        </p:nvSpPr>
        <p:spPr>
          <a:xfrm>
            <a:off x="9535463" y="3358323"/>
            <a:ext cx="13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TabbedPanel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831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3" y="5671828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26330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46209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566717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7714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188604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188604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189297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6020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6066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21234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1E48CD7-75C5-4079-8C22-BBE4E9ECFB5C}"/>
              </a:ext>
            </a:extLst>
          </p:cNvPr>
          <p:cNvSpPr/>
          <p:nvPr/>
        </p:nvSpPr>
        <p:spPr>
          <a:xfrm>
            <a:off x="4528533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B6AB9C7-C2BC-4362-93B6-476301928821}"/>
              </a:ext>
            </a:extLst>
          </p:cNvPr>
          <p:cNvSpPr/>
          <p:nvPr/>
        </p:nvSpPr>
        <p:spPr>
          <a:xfrm>
            <a:off x="73437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899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59380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578045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55212" y="243052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40680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4406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4543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3275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8833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10869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7360FC4-A115-4299-A86F-5910A313B16B}"/>
              </a:ext>
            </a:extLst>
          </p:cNvPr>
          <p:cNvSpPr/>
          <p:nvPr/>
        </p:nvSpPr>
        <p:spPr>
          <a:xfrm>
            <a:off x="4432050" y="3189378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C3B3967-B561-4E48-8857-ECA2E7E6CCA4}"/>
              </a:ext>
            </a:extLst>
          </p:cNvPr>
          <p:cNvSpPr/>
          <p:nvPr/>
        </p:nvSpPr>
        <p:spPr>
          <a:xfrm>
            <a:off x="4432051" y="2399762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98F290D-2A92-4D8C-845F-2CAB6008A104}"/>
              </a:ext>
            </a:extLst>
          </p:cNvPr>
          <p:cNvSpPr/>
          <p:nvPr/>
        </p:nvSpPr>
        <p:spPr>
          <a:xfrm>
            <a:off x="4371383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1397" y="3531993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1274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238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6FEE162-4491-4BC9-A034-1383928D553A}"/>
              </a:ext>
            </a:extLst>
          </p:cNvPr>
          <p:cNvSpPr/>
          <p:nvPr/>
        </p:nvSpPr>
        <p:spPr>
          <a:xfrm>
            <a:off x="4430050" y="3506401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6861" y="464697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74924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340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A3BEFEA1-AAC9-4A55-8F06-F3F7247456CD}"/>
              </a:ext>
            </a:extLst>
          </p:cNvPr>
          <p:cNvSpPr/>
          <p:nvPr/>
        </p:nvSpPr>
        <p:spPr>
          <a:xfrm>
            <a:off x="4428860" y="4632572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BCBCFCD-9803-4FDC-B165-20C49CA60C7D}"/>
              </a:ext>
            </a:extLst>
          </p:cNvPr>
          <p:cNvSpPr/>
          <p:nvPr/>
        </p:nvSpPr>
        <p:spPr>
          <a:xfrm>
            <a:off x="6095449" y="2350632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D9C1821-F12D-4ACF-8217-178DAF9D7552}"/>
              </a:ext>
            </a:extLst>
          </p:cNvPr>
          <p:cNvSpPr/>
          <p:nvPr/>
        </p:nvSpPr>
        <p:spPr>
          <a:xfrm>
            <a:off x="6095448" y="3463113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07999CE8-878E-4C6C-B2D4-74786B005D65}"/>
              </a:ext>
            </a:extLst>
          </p:cNvPr>
          <p:cNvSpPr/>
          <p:nvPr/>
        </p:nvSpPr>
        <p:spPr>
          <a:xfrm>
            <a:off x="6095448" y="4581778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747DB77-5C2C-4BBE-8205-829955BCD72C}"/>
              </a:ext>
            </a:extLst>
          </p:cNvPr>
          <p:cNvSpPr/>
          <p:nvPr/>
        </p:nvSpPr>
        <p:spPr>
          <a:xfrm>
            <a:off x="6679997" y="243425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027D296-9E6E-47E2-AB4F-449553E3DE49}"/>
              </a:ext>
            </a:extLst>
          </p:cNvPr>
          <p:cNvSpPr/>
          <p:nvPr/>
        </p:nvSpPr>
        <p:spPr>
          <a:xfrm>
            <a:off x="6165465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16BB7A96-D2F4-4580-A765-12EDD9E5E9F1}"/>
              </a:ext>
            </a:extLst>
          </p:cNvPr>
          <p:cNvSpPr/>
          <p:nvPr/>
        </p:nvSpPr>
        <p:spPr>
          <a:xfrm>
            <a:off x="7159191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BA9FC3A9-FA09-4FE6-B2C2-D029DBDB82D4}"/>
              </a:ext>
            </a:extLst>
          </p:cNvPr>
          <p:cNvSpPr/>
          <p:nvPr/>
        </p:nvSpPr>
        <p:spPr>
          <a:xfrm>
            <a:off x="6729328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ECA7F2-3AD0-43F9-B5ED-0BF5A2CD133D}"/>
              </a:ext>
            </a:extLst>
          </p:cNvPr>
          <p:cNvSpPr txBox="1"/>
          <p:nvPr/>
        </p:nvSpPr>
        <p:spPr>
          <a:xfrm>
            <a:off x="6808060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3B5B3C-8853-4C82-8DDB-7C09333E84D8}"/>
              </a:ext>
            </a:extLst>
          </p:cNvPr>
          <p:cNvSpPr txBox="1"/>
          <p:nvPr/>
        </p:nvSpPr>
        <p:spPr>
          <a:xfrm>
            <a:off x="6303618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57DAA35-B1B4-4279-9D6C-712B6797FF52}"/>
              </a:ext>
            </a:extLst>
          </p:cNvPr>
          <p:cNvSpPr txBox="1"/>
          <p:nvPr/>
        </p:nvSpPr>
        <p:spPr>
          <a:xfrm>
            <a:off x="7335654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DB98C2A4-9826-49F8-B014-5257449D7098}"/>
              </a:ext>
            </a:extLst>
          </p:cNvPr>
          <p:cNvSpPr/>
          <p:nvPr/>
        </p:nvSpPr>
        <p:spPr>
          <a:xfrm>
            <a:off x="6156835" y="3193111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A7BA64-7D4B-4E09-8478-B6A40126A173}"/>
              </a:ext>
            </a:extLst>
          </p:cNvPr>
          <p:cNvSpPr txBox="1"/>
          <p:nvPr/>
        </p:nvSpPr>
        <p:spPr>
          <a:xfrm>
            <a:off x="6812324" y="30992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522F3962-791F-45A3-9520-D73132AD3506}"/>
              </a:ext>
            </a:extLst>
          </p:cNvPr>
          <p:cNvSpPr/>
          <p:nvPr/>
        </p:nvSpPr>
        <p:spPr>
          <a:xfrm>
            <a:off x="6156836" y="2403495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FF665B0-2D01-4188-80CE-72F634AD8295}"/>
              </a:ext>
            </a:extLst>
          </p:cNvPr>
          <p:cNvSpPr/>
          <p:nvPr/>
        </p:nvSpPr>
        <p:spPr>
          <a:xfrm>
            <a:off x="6666182" y="3535726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837A03D3-15BB-4CE9-B75C-B074D9CFD23A}"/>
              </a:ext>
            </a:extLst>
          </p:cNvPr>
          <p:cNvSpPr/>
          <p:nvPr/>
        </p:nvSpPr>
        <p:spPr>
          <a:xfrm>
            <a:off x="6163464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BB97206-B9F8-45DD-A925-DDE9944BDEA6}"/>
              </a:ext>
            </a:extLst>
          </p:cNvPr>
          <p:cNvSpPr/>
          <p:nvPr/>
        </p:nvSpPr>
        <p:spPr>
          <a:xfrm>
            <a:off x="7157190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76517C7-035E-4FF3-8BD7-735AA9C77755}"/>
              </a:ext>
            </a:extLst>
          </p:cNvPr>
          <p:cNvSpPr/>
          <p:nvPr/>
        </p:nvSpPr>
        <p:spPr>
          <a:xfrm>
            <a:off x="6727327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1BC5BD-59BE-49BE-8571-D1932A3166AB}"/>
              </a:ext>
            </a:extLst>
          </p:cNvPr>
          <p:cNvSpPr txBox="1"/>
          <p:nvPr/>
        </p:nvSpPr>
        <p:spPr>
          <a:xfrm>
            <a:off x="6806059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694E9-509C-4711-B1A0-6CE51A6FB8BB}"/>
              </a:ext>
            </a:extLst>
          </p:cNvPr>
          <p:cNvSpPr txBox="1"/>
          <p:nvPr/>
        </p:nvSpPr>
        <p:spPr>
          <a:xfrm>
            <a:off x="6301617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D211F6-68E2-4428-88C9-437388578992}"/>
              </a:ext>
            </a:extLst>
          </p:cNvPr>
          <p:cNvSpPr txBox="1"/>
          <p:nvPr/>
        </p:nvSpPr>
        <p:spPr>
          <a:xfrm>
            <a:off x="7333653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54C373-E129-4BE2-B2AF-E82205330792}"/>
              </a:ext>
            </a:extLst>
          </p:cNvPr>
          <p:cNvSpPr txBox="1"/>
          <p:nvPr/>
        </p:nvSpPr>
        <p:spPr>
          <a:xfrm>
            <a:off x="6812324" y="42423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0E821D95-232E-4945-BC42-5020AAEC932B}"/>
              </a:ext>
            </a:extLst>
          </p:cNvPr>
          <p:cNvSpPr/>
          <p:nvPr/>
        </p:nvSpPr>
        <p:spPr>
          <a:xfrm>
            <a:off x="6154835" y="3510134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A298FB8D-D376-4BEE-8EB6-07421D0A6BF8}"/>
              </a:ext>
            </a:extLst>
          </p:cNvPr>
          <p:cNvSpPr/>
          <p:nvPr/>
        </p:nvSpPr>
        <p:spPr>
          <a:xfrm>
            <a:off x="6671646" y="465070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9DFC6188-326E-463B-BCF4-2AA9AC3F628A}"/>
              </a:ext>
            </a:extLst>
          </p:cNvPr>
          <p:cNvSpPr/>
          <p:nvPr/>
        </p:nvSpPr>
        <p:spPr>
          <a:xfrm>
            <a:off x="6157114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9BD87688-E11B-4642-A529-3BCE8CEDD35E}"/>
              </a:ext>
            </a:extLst>
          </p:cNvPr>
          <p:cNvSpPr/>
          <p:nvPr/>
        </p:nvSpPr>
        <p:spPr>
          <a:xfrm>
            <a:off x="7150840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A302565-048A-40B0-857C-8EF4C6EED24D}"/>
              </a:ext>
            </a:extLst>
          </p:cNvPr>
          <p:cNvSpPr/>
          <p:nvPr/>
        </p:nvSpPr>
        <p:spPr>
          <a:xfrm>
            <a:off x="6720977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6B534B-F2CB-4A02-8CAC-6474592D63E2}"/>
              </a:ext>
            </a:extLst>
          </p:cNvPr>
          <p:cNvSpPr txBox="1"/>
          <p:nvPr/>
        </p:nvSpPr>
        <p:spPr>
          <a:xfrm>
            <a:off x="6799709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1DED47-83E7-4E8A-AA4C-DDD2370241B2}"/>
              </a:ext>
            </a:extLst>
          </p:cNvPr>
          <p:cNvSpPr txBox="1"/>
          <p:nvPr/>
        </p:nvSpPr>
        <p:spPr>
          <a:xfrm>
            <a:off x="6295267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AD14-45EC-4FBE-845D-69903F3FDEC3}"/>
              </a:ext>
            </a:extLst>
          </p:cNvPr>
          <p:cNvSpPr txBox="1"/>
          <p:nvPr/>
        </p:nvSpPr>
        <p:spPr>
          <a:xfrm>
            <a:off x="7327303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8425757-50F7-469B-9607-0BC647509EFE}"/>
              </a:ext>
            </a:extLst>
          </p:cNvPr>
          <p:cNvSpPr txBox="1"/>
          <p:nvPr/>
        </p:nvSpPr>
        <p:spPr>
          <a:xfrm>
            <a:off x="6805974" y="5344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571B6428-FB46-42FF-8996-A0F33D059167}"/>
              </a:ext>
            </a:extLst>
          </p:cNvPr>
          <p:cNvSpPr/>
          <p:nvPr/>
        </p:nvSpPr>
        <p:spPr>
          <a:xfrm>
            <a:off x="6153645" y="4636305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76BCFDB-8BFC-4B17-83E1-0F80A9040B40}"/>
              </a:ext>
            </a:extLst>
          </p:cNvPr>
          <p:cNvSpPr/>
          <p:nvPr/>
        </p:nvSpPr>
        <p:spPr>
          <a:xfrm>
            <a:off x="8340055" y="184971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EA2CA48-94A4-48BD-BF6C-9A86A21E126D}"/>
              </a:ext>
            </a:extLst>
          </p:cNvPr>
          <p:cNvSpPr/>
          <p:nvPr/>
        </p:nvSpPr>
        <p:spPr>
          <a:xfrm>
            <a:off x="8340055" y="184971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1B3E45F-DFC1-4136-BDA6-2FFC0483809B}"/>
              </a:ext>
            </a:extLst>
          </p:cNvPr>
          <p:cNvSpPr/>
          <p:nvPr/>
        </p:nvSpPr>
        <p:spPr>
          <a:xfrm>
            <a:off x="8340055" y="6163550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EF7799EF-B528-47DB-BF19-257C88CB669B}"/>
              </a:ext>
            </a:extLst>
          </p:cNvPr>
          <p:cNvSpPr/>
          <p:nvPr/>
        </p:nvSpPr>
        <p:spPr>
          <a:xfrm>
            <a:off x="8340055" y="814145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CC9705C6-A89E-43EF-B368-E5EDA0A96695}"/>
              </a:ext>
            </a:extLst>
          </p:cNvPr>
          <p:cNvSpPr/>
          <p:nvPr/>
        </p:nvSpPr>
        <p:spPr>
          <a:xfrm>
            <a:off x="8340054" y="5655463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69361725-CE49-4340-8EA8-EFC8FD95319A}"/>
              </a:ext>
            </a:extLst>
          </p:cNvPr>
          <p:cNvSpPr/>
          <p:nvPr/>
        </p:nvSpPr>
        <p:spPr>
          <a:xfrm>
            <a:off x="8340055" y="1149705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662CBD31-DA87-4861-842D-A00E0918612B}"/>
              </a:ext>
            </a:extLst>
          </p:cNvPr>
          <p:cNvSpPr/>
          <p:nvPr/>
        </p:nvSpPr>
        <p:spPr>
          <a:xfrm>
            <a:off x="8340055" y="1616266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18889C09-6DB0-409A-BA75-AF75070FB031}"/>
              </a:ext>
            </a:extLst>
          </p:cNvPr>
          <p:cNvSpPr/>
          <p:nvPr/>
        </p:nvSpPr>
        <p:spPr>
          <a:xfrm>
            <a:off x="8340055" y="2309965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EA775F9-6923-4E2A-90FF-3B7C796CFB79}"/>
              </a:ext>
            </a:extLst>
          </p:cNvPr>
          <p:cNvSpPr/>
          <p:nvPr/>
        </p:nvSpPr>
        <p:spPr>
          <a:xfrm>
            <a:off x="8340055" y="3429844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DC6D07BC-2990-4E93-9AAF-563830613D20}"/>
              </a:ext>
            </a:extLst>
          </p:cNvPr>
          <p:cNvSpPr/>
          <p:nvPr/>
        </p:nvSpPr>
        <p:spPr>
          <a:xfrm>
            <a:off x="8340055" y="4550352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6EE5853-9148-4E67-8CB0-DDCBE86CE7C0}"/>
              </a:ext>
            </a:extLst>
          </p:cNvPr>
          <p:cNvSpPr/>
          <p:nvPr/>
        </p:nvSpPr>
        <p:spPr>
          <a:xfrm>
            <a:off x="9250773" y="308646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75D28056-9E34-46E7-BD3A-CB67F4A2B1BD}"/>
              </a:ext>
            </a:extLst>
          </p:cNvPr>
          <p:cNvSpPr/>
          <p:nvPr/>
        </p:nvSpPr>
        <p:spPr>
          <a:xfrm>
            <a:off x="9367119" y="156650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F78793D6-BD6C-4906-9B20-EC57D21A4613}"/>
              </a:ext>
            </a:extLst>
          </p:cNvPr>
          <p:cNvSpPr/>
          <p:nvPr/>
        </p:nvSpPr>
        <p:spPr>
          <a:xfrm>
            <a:off x="9377105" y="5723852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E5E3B13-2155-48D8-B0E9-529410F630B2}"/>
              </a:ext>
            </a:extLst>
          </p:cNvPr>
          <p:cNvSpPr/>
          <p:nvPr/>
        </p:nvSpPr>
        <p:spPr>
          <a:xfrm>
            <a:off x="8423945" y="1842684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56C6EBC4-B6EE-488C-B74E-F7AC0A4D0060}"/>
              </a:ext>
            </a:extLst>
          </p:cNvPr>
          <p:cNvSpPr/>
          <p:nvPr/>
        </p:nvSpPr>
        <p:spPr>
          <a:xfrm>
            <a:off x="11297291" y="1699527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2DB2AF-C19A-40D0-AA52-B1E28A96158B}"/>
              </a:ext>
            </a:extLst>
          </p:cNvPr>
          <p:cNvSpPr txBox="1"/>
          <p:nvPr/>
        </p:nvSpPr>
        <p:spPr>
          <a:xfrm>
            <a:off x="11360508" y="1658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7529C9-9ECB-4D40-8D7A-9B0A1076C8B8}"/>
              </a:ext>
            </a:extLst>
          </p:cNvPr>
          <p:cNvSpPr txBox="1"/>
          <p:nvPr/>
        </p:nvSpPr>
        <p:spPr>
          <a:xfrm>
            <a:off x="9689047" y="1778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8CE52961-2F6D-4EA5-A8AF-B4956DDB6849}"/>
              </a:ext>
            </a:extLst>
          </p:cNvPr>
          <p:cNvSpPr/>
          <p:nvPr/>
        </p:nvSpPr>
        <p:spPr>
          <a:xfrm>
            <a:off x="8423945" y="1362340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AD0B6273-DCBE-467F-8322-4FF4C80C17FF}"/>
              </a:ext>
            </a:extLst>
          </p:cNvPr>
          <p:cNvSpPr/>
          <p:nvPr/>
        </p:nvSpPr>
        <p:spPr>
          <a:xfrm>
            <a:off x="10150194" y="1363215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36E80334-EA5B-480B-AE95-E9767016C3B4}"/>
              </a:ext>
            </a:extLst>
          </p:cNvPr>
          <p:cNvSpPr/>
          <p:nvPr/>
        </p:nvSpPr>
        <p:spPr>
          <a:xfrm>
            <a:off x="8966227" y="109532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7DAA3D1B-29DD-4827-952D-73B9CA92B8C8}"/>
              </a:ext>
            </a:extLst>
          </p:cNvPr>
          <p:cNvSpPr/>
          <p:nvPr/>
        </p:nvSpPr>
        <p:spPr>
          <a:xfrm>
            <a:off x="11421435" y="1335158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A3B1B3D3-AE92-4BE6-A148-AEF1AB998896}"/>
              </a:ext>
            </a:extLst>
          </p:cNvPr>
          <p:cNvSpPr/>
          <p:nvPr/>
        </p:nvSpPr>
        <p:spPr>
          <a:xfrm>
            <a:off x="8340056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5DAAD4A8-1E90-4257-9CDC-A6F4D3B0D36E}"/>
              </a:ext>
            </a:extLst>
          </p:cNvPr>
          <p:cNvSpPr/>
          <p:nvPr/>
        </p:nvSpPr>
        <p:spPr>
          <a:xfrm>
            <a:off x="9021452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26BC8B7-32B3-4AD8-AAC5-0308B3713860}"/>
              </a:ext>
            </a:extLst>
          </p:cNvPr>
          <p:cNvSpPr/>
          <p:nvPr/>
        </p:nvSpPr>
        <p:spPr>
          <a:xfrm>
            <a:off x="9701906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D0F86A96-B765-419A-9B51-B71E21EF851A}"/>
              </a:ext>
            </a:extLst>
          </p:cNvPr>
          <p:cNvSpPr/>
          <p:nvPr/>
        </p:nvSpPr>
        <p:spPr>
          <a:xfrm>
            <a:off x="10383302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18C3423-5C9C-474C-BF97-1E26A587BF14}"/>
              </a:ext>
            </a:extLst>
          </p:cNvPr>
          <p:cNvSpPr/>
          <p:nvPr/>
        </p:nvSpPr>
        <p:spPr>
          <a:xfrm>
            <a:off x="11061429" y="814145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B22BE-8926-4C3E-AC67-4FE0651CA7BF}"/>
              </a:ext>
            </a:extLst>
          </p:cNvPr>
          <p:cNvSpPr txBox="1"/>
          <p:nvPr/>
        </p:nvSpPr>
        <p:spPr>
          <a:xfrm>
            <a:off x="8366398" y="76659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F47D216-143E-4A73-A5AA-60D4FD6255D2}"/>
              </a:ext>
            </a:extLst>
          </p:cNvPr>
          <p:cNvSpPr txBox="1"/>
          <p:nvPr/>
        </p:nvSpPr>
        <p:spPr>
          <a:xfrm>
            <a:off x="9047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964003C-12CC-4E53-96EF-6D9291F02DF7}"/>
              </a:ext>
            </a:extLst>
          </p:cNvPr>
          <p:cNvSpPr txBox="1"/>
          <p:nvPr/>
        </p:nvSpPr>
        <p:spPr>
          <a:xfrm>
            <a:off x="9720398" y="760612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33B9B90-1881-445D-8321-0FD12BA787D0}"/>
              </a:ext>
            </a:extLst>
          </p:cNvPr>
          <p:cNvSpPr txBox="1"/>
          <p:nvPr/>
        </p:nvSpPr>
        <p:spPr>
          <a:xfrm>
            <a:off x="10401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1CACF1-2195-4D8C-8094-3B33C794872A}"/>
              </a:ext>
            </a:extLst>
          </p:cNvPr>
          <p:cNvSpPr txBox="1"/>
          <p:nvPr/>
        </p:nvSpPr>
        <p:spPr>
          <a:xfrm>
            <a:off x="11101777" y="773071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CAE1F03-0D9B-4706-A14C-FADD0AA65AFE}"/>
              </a:ext>
            </a:extLst>
          </p:cNvPr>
          <p:cNvSpPr/>
          <p:nvPr/>
        </p:nvSpPr>
        <p:spPr>
          <a:xfrm>
            <a:off x="10195201" y="1097158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6CBCE7AC-99D6-4054-B17B-9E005B4E9E1C}"/>
              </a:ext>
            </a:extLst>
          </p:cNvPr>
          <p:cNvSpPr/>
          <p:nvPr/>
        </p:nvSpPr>
        <p:spPr>
          <a:xfrm>
            <a:off x="8345716" y="6172239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34FA014-46FB-436C-BBCE-77D3CE495C41}"/>
              </a:ext>
            </a:extLst>
          </p:cNvPr>
          <p:cNvSpPr/>
          <p:nvPr/>
        </p:nvSpPr>
        <p:spPr>
          <a:xfrm>
            <a:off x="9515265" y="6172239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ACC2D74-4565-4C69-A670-4459B297EB88}"/>
              </a:ext>
            </a:extLst>
          </p:cNvPr>
          <p:cNvSpPr/>
          <p:nvPr/>
        </p:nvSpPr>
        <p:spPr>
          <a:xfrm>
            <a:off x="10634884" y="6172932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C9EAC07B-E672-4B16-B218-471EDC5C67A3}"/>
              </a:ext>
            </a:extLst>
          </p:cNvPr>
          <p:cNvSpPr/>
          <p:nvPr/>
        </p:nvSpPr>
        <p:spPr>
          <a:xfrm>
            <a:off x="8305411" y="6209530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98746C9F-1AFB-4839-A4ED-C782E4705B9E}"/>
              </a:ext>
            </a:extLst>
          </p:cNvPr>
          <p:cNvSpPr/>
          <p:nvPr/>
        </p:nvSpPr>
        <p:spPr>
          <a:xfrm>
            <a:off x="10745457" y="6211514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42835E4B-2F8E-4CFE-B121-CDB944BDA163}"/>
              </a:ext>
            </a:extLst>
          </p:cNvPr>
          <p:cNvSpPr/>
          <p:nvPr/>
        </p:nvSpPr>
        <p:spPr>
          <a:xfrm>
            <a:off x="9590625" y="6218210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73DC025-A628-41CC-88B8-F7CEA18E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92" y="318400"/>
            <a:ext cx="332965" cy="332965"/>
          </a:xfrm>
          <a:prstGeom prst="rect">
            <a:avLst/>
          </a:prstGeom>
        </p:spPr>
      </p:pic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6CC5B830-08A9-457A-8DA0-4A7EFD8A973C}"/>
              </a:ext>
            </a:extLst>
          </p:cNvPr>
          <p:cNvSpPr/>
          <p:nvPr/>
        </p:nvSpPr>
        <p:spPr>
          <a:xfrm>
            <a:off x="8497924" y="315805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769BECC-71F3-4F57-9341-08073D8F0A36}"/>
              </a:ext>
            </a:extLst>
          </p:cNvPr>
          <p:cNvSpPr/>
          <p:nvPr/>
        </p:nvSpPr>
        <p:spPr>
          <a:xfrm>
            <a:off x="11313093" y="315805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116845A4-45DA-4746-BA00-6DF12F0B74A0}"/>
              </a:ext>
            </a:extLst>
          </p:cNvPr>
          <p:cNvSpPr/>
          <p:nvPr/>
        </p:nvSpPr>
        <p:spPr>
          <a:xfrm>
            <a:off x="8340055" y="2330534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86F4AC54-93EB-4115-8B11-D0F60E51A2D3}"/>
              </a:ext>
            </a:extLst>
          </p:cNvPr>
          <p:cNvSpPr/>
          <p:nvPr/>
        </p:nvSpPr>
        <p:spPr>
          <a:xfrm>
            <a:off x="8340054" y="3443015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5CC976AE-A595-4F26-B029-1A60E38B963A}"/>
              </a:ext>
            </a:extLst>
          </p:cNvPr>
          <p:cNvSpPr/>
          <p:nvPr/>
        </p:nvSpPr>
        <p:spPr>
          <a:xfrm>
            <a:off x="8340054" y="4561680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Овал 308">
            <a:extLst>
              <a:ext uri="{FF2B5EF4-FFF2-40B4-BE49-F238E27FC236}">
                <a16:creationId xmlns:a16="http://schemas.microsoft.com/office/drawing/2014/main" id="{CFEC3EF4-AE98-4FC0-BD11-4DF7BAE7053D}"/>
              </a:ext>
            </a:extLst>
          </p:cNvPr>
          <p:cNvSpPr/>
          <p:nvPr/>
        </p:nvSpPr>
        <p:spPr>
          <a:xfrm>
            <a:off x="8924603" y="24141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C7540762-7291-4A76-A5F8-573AE6A928C2}"/>
              </a:ext>
            </a:extLst>
          </p:cNvPr>
          <p:cNvSpPr/>
          <p:nvPr/>
        </p:nvSpPr>
        <p:spPr>
          <a:xfrm>
            <a:off x="8410071" y="297922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2F24DD57-E314-4B8E-A25C-AD27575B08CD}"/>
              </a:ext>
            </a:extLst>
          </p:cNvPr>
          <p:cNvSpPr/>
          <p:nvPr/>
        </p:nvSpPr>
        <p:spPr>
          <a:xfrm>
            <a:off x="9403797" y="297841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3530A748-D246-4337-9E93-47CD1B7690C0}"/>
              </a:ext>
            </a:extLst>
          </p:cNvPr>
          <p:cNvSpPr/>
          <p:nvPr/>
        </p:nvSpPr>
        <p:spPr>
          <a:xfrm>
            <a:off x="8973934" y="297951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54EBE54-1E28-4507-A3EC-A016E88EC85D}"/>
              </a:ext>
            </a:extLst>
          </p:cNvPr>
          <p:cNvSpPr txBox="1"/>
          <p:nvPr/>
        </p:nvSpPr>
        <p:spPr>
          <a:xfrm>
            <a:off x="9052666" y="2866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86C717-3E50-4832-AAED-A2142C7C6919}"/>
              </a:ext>
            </a:extLst>
          </p:cNvPr>
          <p:cNvSpPr txBox="1"/>
          <p:nvPr/>
        </p:nvSpPr>
        <p:spPr>
          <a:xfrm>
            <a:off x="8548224" y="29118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7DFBD03-4E20-4C53-BA8D-85D99E45A212}"/>
              </a:ext>
            </a:extLst>
          </p:cNvPr>
          <p:cNvSpPr txBox="1"/>
          <p:nvPr/>
        </p:nvSpPr>
        <p:spPr>
          <a:xfrm>
            <a:off x="9580260" y="2922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6DF44B7-658D-4B90-AE4A-B60B566EF980}"/>
              </a:ext>
            </a:extLst>
          </p:cNvPr>
          <p:cNvSpPr/>
          <p:nvPr/>
        </p:nvSpPr>
        <p:spPr>
          <a:xfrm>
            <a:off x="8401441" y="317301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95BDF13-C35D-4CD6-A3DE-E0FABFF2FB2A}"/>
              </a:ext>
            </a:extLst>
          </p:cNvPr>
          <p:cNvSpPr txBox="1"/>
          <p:nvPr/>
        </p:nvSpPr>
        <p:spPr>
          <a:xfrm>
            <a:off x="9056930" y="30791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3E7D31B-7A2E-49B3-B844-6AD74CF4B5BA}"/>
              </a:ext>
            </a:extLst>
          </p:cNvPr>
          <p:cNvSpPr/>
          <p:nvPr/>
        </p:nvSpPr>
        <p:spPr>
          <a:xfrm>
            <a:off x="8401442" y="2383397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551B31B4-9E4E-4ED0-AD46-50F90B380AC8}"/>
              </a:ext>
            </a:extLst>
          </p:cNvPr>
          <p:cNvSpPr/>
          <p:nvPr/>
        </p:nvSpPr>
        <p:spPr>
          <a:xfrm>
            <a:off x="8340774" y="2083986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FB087-7C98-4ABD-B762-BF47ABBDC40D}"/>
              </a:ext>
            </a:extLst>
          </p:cNvPr>
          <p:cNvSpPr txBox="1"/>
          <p:nvPr/>
        </p:nvSpPr>
        <p:spPr>
          <a:xfrm>
            <a:off x="9927371" y="20221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C34B7D5-9B1E-468D-B077-6E330E693DBF}"/>
              </a:ext>
            </a:extLst>
          </p:cNvPr>
          <p:cNvSpPr/>
          <p:nvPr/>
        </p:nvSpPr>
        <p:spPr>
          <a:xfrm>
            <a:off x="8910788" y="3515628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53CC146-8B77-46E3-AC6F-0DB886122AD3}"/>
              </a:ext>
            </a:extLst>
          </p:cNvPr>
          <p:cNvSpPr/>
          <p:nvPr/>
        </p:nvSpPr>
        <p:spPr>
          <a:xfrm>
            <a:off x="8408070" y="4093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047305ED-960E-4F74-8CF3-FD1A6E4E8C25}"/>
              </a:ext>
            </a:extLst>
          </p:cNvPr>
          <p:cNvSpPr/>
          <p:nvPr/>
        </p:nvSpPr>
        <p:spPr>
          <a:xfrm>
            <a:off x="9401796" y="4092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2836B5E-9FEB-48DB-B39A-17C69320EAAF}"/>
              </a:ext>
            </a:extLst>
          </p:cNvPr>
          <p:cNvSpPr/>
          <p:nvPr/>
        </p:nvSpPr>
        <p:spPr>
          <a:xfrm>
            <a:off x="8971933" y="4093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ADF035-1269-489B-B2C6-A6192A6E9A4A}"/>
              </a:ext>
            </a:extLst>
          </p:cNvPr>
          <p:cNvSpPr txBox="1"/>
          <p:nvPr/>
        </p:nvSpPr>
        <p:spPr>
          <a:xfrm>
            <a:off x="9050665" y="3980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DA636FD-EDF0-40D2-9D8F-A914173E6F2C}"/>
              </a:ext>
            </a:extLst>
          </p:cNvPr>
          <p:cNvSpPr txBox="1"/>
          <p:nvPr/>
        </p:nvSpPr>
        <p:spPr>
          <a:xfrm>
            <a:off x="8546223" y="4026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93F914F-711A-4435-B774-AAE2AFB141E5}"/>
              </a:ext>
            </a:extLst>
          </p:cNvPr>
          <p:cNvSpPr txBox="1"/>
          <p:nvPr/>
        </p:nvSpPr>
        <p:spPr>
          <a:xfrm>
            <a:off x="9578259" y="4036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29B43A4-AB1A-4941-A314-A7F203F0949A}"/>
              </a:ext>
            </a:extLst>
          </p:cNvPr>
          <p:cNvSpPr txBox="1"/>
          <p:nvPr/>
        </p:nvSpPr>
        <p:spPr>
          <a:xfrm>
            <a:off x="9056930" y="4222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A0FB84BB-ED31-48F5-AECE-B11BB620BA97}"/>
              </a:ext>
            </a:extLst>
          </p:cNvPr>
          <p:cNvSpPr/>
          <p:nvPr/>
        </p:nvSpPr>
        <p:spPr>
          <a:xfrm>
            <a:off x="8399441" y="3490036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0" name="Овал 329">
            <a:extLst>
              <a:ext uri="{FF2B5EF4-FFF2-40B4-BE49-F238E27FC236}">
                <a16:creationId xmlns:a16="http://schemas.microsoft.com/office/drawing/2014/main" id="{92F70E18-7BDB-4349-AD85-56D54EF2482A}"/>
              </a:ext>
            </a:extLst>
          </p:cNvPr>
          <p:cNvSpPr/>
          <p:nvPr/>
        </p:nvSpPr>
        <p:spPr>
          <a:xfrm>
            <a:off x="8916252" y="463060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FBFCB019-D313-474A-A553-6F4BCBFF4908}"/>
              </a:ext>
            </a:extLst>
          </p:cNvPr>
          <p:cNvSpPr/>
          <p:nvPr/>
        </p:nvSpPr>
        <p:spPr>
          <a:xfrm>
            <a:off x="8401720" y="51956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CA5B642-B6C7-42C2-99F9-B61D2606D46B}"/>
              </a:ext>
            </a:extLst>
          </p:cNvPr>
          <p:cNvSpPr/>
          <p:nvPr/>
        </p:nvSpPr>
        <p:spPr>
          <a:xfrm>
            <a:off x="9395446" y="51948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20890DAD-66DB-4CE1-9021-B9B625BB65D0}"/>
              </a:ext>
            </a:extLst>
          </p:cNvPr>
          <p:cNvSpPr/>
          <p:nvPr/>
        </p:nvSpPr>
        <p:spPr>
          <a:xfrm>
            <a:off x="8965583" y="51959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D2DF3B-D6BF-4678-8C58-5A85938ECD6B}"/>
              </a:ext>
            </a:extLst>
          </p:cNvPr>
          <p:cNvSpPr txBox="1"/>
          <p:nvPr/>
        </p:nvSpPr>
        <p:spPr>
          <a:xfrm>
            <a:off x="9044315" y="5083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A34B4D-3D54-4B85-936D-6329885A3222}"/>
              </a:ext>
            </a:extLst>
          </p:cNvPr>
          <p:cNvSpPr txBox="1"/>
          <p:nvPr/>
        </p:nvSpPr>
        <p:spPr>
          <a:xfrm>
            <a:off x="8539873" y="5128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13A6C9B-7806-4E50-8CF4-C7393A82C0FB}"/>
              </a:ext>
            </a:extLst>
          </p:cNvPr>
          <p:cNvSpPr txBox="1"/>
          <p:nvPr/>
        </p:nvSpPr>
        <p:spPr>
          <a:xfrm>
            <a:off x="9571909" y="5138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E4DC9DE-F396-4229-8161-5CD96BBF4A4B}"/>
              </a:ext>
            </a:extLst>
          </p:cNvPr>
          <p:cNvSpPr txBox="1"/>
          <p:nvPr/>
        </p:nvSpPr>
        <p:spPr>
          <a:xfrm>
            <a:off x="9050580" y="5324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29CFB137-6DBA-4D02-82C3-1D06A17507A2}"/>
              </a:ext>
            </a:extLst>
          </p:cNvPr>
          <p:cNvSpPr/>
          <p:nvPr/>
        </p:nvSpPr>
        <p:spPr>
          <a:xfrm>
            <a:off x="8398251" y="4616207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7085A3-E3BB-4B82-9D91-191E977AAB1D}"/>
              </a:ext>
            </a:extLst>
          </p:cNvPr>
          <p:cNvSpPr/>
          <p:nvPr/>
        </p:nvSpPr>
        <p:spPr>
          <a:xfrm>
            <a:off x="10064840" y="2334267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496ACB88-125D-489A-B390-DE87828FC109}"/>
              </a:ext>
            </a:extLst>
          </p:cNvPr>
          <p:cNvSpPr/>
          <p:nvPr/>
        </p:nvSpPr>
        <p:spPr>
          <a:xfrm>
            <a:off x="10064839" y="3446748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DCCB098C-015E-4E3B-8785-CAC25EAE8EA2}"/>
              </a:ext>
            </a:extLst>
          </p:cNvPr>
          <p:cNvSpPr/>
          <p:nvPr/>
        </p:nvSpPr>
        <p:spPr>
          <a:xfrm>
            <a:off x="10064839" y="4565413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2" name="Овал 341">
            <a:extLst>
              <a:ext uri="{FF2B5EF4-FFF2-40B4-BE49-F238E27FC236}">
                <a16:creationId xmlns:a16="http://schemas.microsoft.com/office/drawing/2014/main" id="{C0530CB9-6BED-487D-A0F3-6004D425CF0C}"/>
              </a:ext>
            </a:extLst>
          </p:cNvPr>
          <p:cNvSpPr/>
          <p:nvPr/>
        </p:nvSpPr>
        <p:spPr>
          <a:xfrm>
            <a:off x="10649388" y="241789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26885009-C23B-4912-9FA4-78F447353A50}"/>
              </a:ext>
            </a:extLst>
          </p:cNvPr>
          <p:cNvSpPr/>
          <p:nvPr/>
        </p:nvSpPr>
        <p:spPr>
          <a:xfrm>
            <a:off x="10134856" y="298296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6DC9CB5-A5A5-4394-AED9-3FF5772188DA}"/>
              </a:ext>
            </a:extLst>
          </p:cNvPr>
          <p:cNvSpPr/>
          <p:nvPr/>
        </p:nvSpPr>
        <p:spPr>
          <a:xfrm>
            <a:off x="11128582" y="298215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5B5E2B26-DF06-4B0D-A067-0ACB0A5D37B4}"/>
              </a:ext>
            </a:extLst>
          </p:cNvPr>
          <p:cNvSpPr/>
          <p:nvPr/>
        </p:nvSpPr>
        <p:spPr>
          <a:xfrm>
            <a:off x="10698719" y="298324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6B6237-93AD-473E-AB9D-9DBC74EC8CE9}"/>
              </a:ext>
            </a:extLst>
          </p:cNvPr>
          <p:cNvSpPr txBox="1"/>
          <p:nvPr/>
        </p:nvSpPr>
        <p:spPr>
          <a:xfrm>
            <a:off x="10777451" y="28703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5EB3AA0-7F8D-41E5-ADAC-AF88115183B7}"/>
              </a:ext>
            </a:extLst>
          </p:cNvPr>
          <p:cNvSpPr txBox="1"/>
          <p:nvPr/>
        </p:nvSpPr>
        <p:spPr>
          <a:xfrm>
            <a:off x="10273009" y="29155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32CE7E8-51E2-4FE8-9266-39B971B9BB6E}"/>
              </a:ext>
            </a:extLst>
          </p:cNvPr>
          <p:cNvSpPr txBox="1"/>
          <p:nvPr/>
        </p:nvSpPr>
        <p:spPr>
          <a:xfrm>
            <a:off x="11305045" y="292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97AE06FA-0C78-4D03-AE92-5F94AD291329}"/>
              </a:ext>
            </a:extLst>
          </p:cNvPr>
          <p:cNvSpPr/>
          <p:nvPr/>
        </p:nvSpPr>
        <p:spPr>
          <a:xfrm>
            <a:off x="10126226" y="3176746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8279DA3-1410-42A6-A111-0DFFD6FBD7CA}"/>
              </a:ext>
            </a:extLst>
          </p:cNvPr>
          <p:cNvSpPr txBox="1"/>
          <p:nvPr/>
        </p:nvSpPr>
        <p:spPr>
          <a:xfrm>
            <a:off x="10781715" y="3082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6C54FAB0-4A76-449B-B8A1-78A14AAB2308}"/>
              </a:ext>
            </a:extLst>
          </p:cNvPr>
          <p:cNvSpPr/>
          <p:nvPr/>
        </p:nvSpPr>
        <p:spPr>
          <a:xfrm>
            <a:off x="10126227" y="2387130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Овал 351">
            <a:extLst>
              <a:ext uri="{FF2B5EF4-FFF2-40B4-BE49-F238E27FC236}">
                <a16:creationId xmlns:a16="http://schemas.microsoft.com/office/drawing/2014/main" id="{6E1D2FAA-1505-48CD-BD44-CC687BC51435}"/>
              </a:ext>
            </a:extLst>
          </p:cNvPr>
          <p:cNvSpPr/>
          <p:nvPr/>
        </p:nvSpPr>
        <p:spPr>
          <a:xfrm>
            <a:off x="10635573" y="351936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8B10532-7F89-4F05-A421-16F059CFE6F8}"/>
              </a:ext>
            </a:extLst>
          </p:cNvPr>
          <p:cNvSpPr/>
          <p:nvPr/>
        </p:nvSpPr>
        <p:spPr>
          <a:xfrm>
            <a:off x="10132855" y="409714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79361941-E29D-44E9-A28D-3F8E2736DD70}"/>
              </a:ext>
            </a:extLst>
          </p:cNvPr>
          <p:cNvSpPr/>
          <p:nvPr/>
        </p:nvSpPr>
        <p:spPr>
          <a:xfrm>
            <a:off x="11126581" y="409633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A9749961-FC6C-414B-851A-25BB6DC2E75E}"/>
              </a:ext>
            </a:extLst>
          </p:cNvPr>
          <p:cNvSpPr/>
          <p:nvPr/>
        </p:nvSpPr>
        <p:spPr>
          <a:xfrm>
            <a:off x="10696718" y="409742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AFB735C-D125-4481-9836-AB8244C07944}"/>
              </a:ext>
            </a:extLst>
          </p:cNvPr>
          <p:cNvSpPr txBox="1"/>
          <p:nvPr/>
        </p:nvSpPr>
        <p:spPr>
          <a:xfrm>
            <a:off x="10775450" y="39845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A4C6633-ED8C-4201-BA03-7C1494F14321}"/>
              </a:ext>
            </a:extLst>
          </p:cNvPr>
          <p:cNvSpPr txBox="1"/>
          <p:nvPr/>
        </p:nvSpPr>
        <p:spPr>
          <a:xfrm>
            <a:off x="10271008" y="4029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4D0FD12-3C1F-4070-9038-07DECCF51310}"/>
              </a:ext>
            </a:extLst>
          </p:cNvPr>
          <p:cNvSpPr txBox="1"/>
          <p:nvPr/>
        </p:nvSpPr>
        <p:spPr>
          <a:xfrm>
            <a:off x="11303044" y="4040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5BE2EBA-AE4E-4F40-A73B-D02E0ACC5E8D}"/>
              </a:ext>
            </a:extLst>
          </p:cNvPr>
          <p:cNvSpPr txBox="1"/>
          <p:nvPr/>
        </p:nvSpPr>
        <p:spPr>
          <a:xfrm>
            <a:off x="10781715" y="4225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4EEE7F68-9EDA-4BB8-8E8F-401E2F82902D}"/>
              </a:ext>
            </a:extLst>
          </p:cNvPr>
          <p:cNvSpPr/>
          <p:nvPr/>
        </p:nvSpPr>
        <p:spPr>
          <a:xfrm>
            <a:off x="10124226" y="3493769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1" name="Овал 360">
            <a:extLst>
              <a:ext uri="{FF2B5EF4-FFF2-40B4-BE49-F238E27FC236}">
                <a16:creationId xmlns:a16="http://schemas.microsoft.com/office/drawing/2014/main" id="{BEB6A62A-E25F-42A6-84EF-89EC277B4D38}"/>
              </a:ext>
            </a:extLst>
          </p:cNvPr>
          <p:cNvSpPr/>
          <p:nvPr/>
        </p:nvSpPr>
        <p:spPr>
          <a:xfrm>
            <a:off x="10641037" y="463434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FC808B8A-C830-4F22-9511-4D97F8EE9011}"/>
              </a:ext>
            </a:extLst>
          </p:cNvPr>
          <p:cNvSpPr/>
          <p:nvPr/>
        </p:nvSpPr>
        <p:spPr>
          <a:xfrm>
            <a:off x="10126505" y="5199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9BF0B75-C9C0-4E22-9F49-A580A08C7F40}"/>
              </a:ext>
            </a:extLst>
          </p:cNvPr>
          <p:cNvSpPr/>
          <p:nvPr/>
        </p:nvSpPr>
        <p:spPr>
          <a:xfrm>
            <a:off x="11120231" y="5198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38D61723-F12E-4428-BA85-25532A23276E}"/>
              </a:ext>
            </a:extLst>
          </p:cNvPr>
          <p:cNvSpPr/>
          <p:nvPr/>
        </p:nvSpPr>
        <p:spPr>
          <a:xfrm>
            <a:off x="10690368" y="5199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191717-0DE9-4664-A304-133D153F1EFE}"/>
              </a:ext>
            </a:extLst>
          </p:cNvPr>
          <p:cNvSpPr txBox="1"/>
          <p:nvPr/>
        </p:nvSpPr>
        <p:spPr>
          <a:xfrm>
            <a:off x="10769100" y="5086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279D09A-E672-4ECE-AE62-E59F8DFDFFF2}"/>
              </a:ext>
            </a:extLst>
          </p:cNvPr>
          <p:cNvSpPr txBox="1"/>
          <p:nvPr/>
        </p:nvSpPr>
        <p:spPr>
          <a:xfrm>
            <a:off x="10264658" y="5132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C9EB66-2BFD-4DD8-9DF6-0FA8C6416383}"/>
              </a:ext>
            </a:extLst>
          </p:cNvPr>
          <p:cNvSpPr txBox="1"/>
          <p:nvPr/>
        </p:nvSpPr>
        <p:spPr>
          <a:xfrm>
            <a:off x="11296694" y="514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D992B09-EEC1-4ABE-AAFD-15E42E984EEE}"/>
              </a:ext>
            </a:extLst>
          </p:cNvPr>
          <p:cNvSpPr txBox="1"/>
          <p:nvPr/>
        </p:nvSpPr>
        <p:spPr>
          <a:xfrm>
            <a:off x="10775365" y="5328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2B6665F-D4DB-4AC1-9C5C-F86FCC4E7F85}"/>
              </a:ext>
            </a:extLst>
          </p:cNvPr>
          <p:cNvSpPr/>
          <p:nvPr/>
        </p:nvSpPr>
        <p:spPr>
          <a:xfrm>
            <a:off x="10123036" y="4619940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8B08AC6E-40AD-4E53-A2B3-E89557C558D9}"/>
              </a:ext>
            </a:extLst>
          </p:cNvPr>
          <p:cNvSpPr/>
          <p:nvPr/>
        </p:nvSpPr>
        <p:spPr>
          <a:xfrm>
            <a:off x="133311" y="121297"/>
            <a:ext cx="2477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PointsCalculationScreen</a:t>
            </a:r>
            <a:endParaRPr lang="en-US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050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E0332C-2B07-4D88-A9B5-7E6489BA43F2}"/>
              </a:ext>
            </a:extLst>
          </p:cNvPr>
          <p:cNvSpPr/>
          <p:nvPr/>
        </p:nvSpPr>
        <p:spPr>
          <a:xfrm>
            <a:off x="133311" y="121297"/>
            <a:ext cx="2477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PointsCalculationScreen</a:t>
            </a:r>
            <a:endParaRPr lang="en-US" b="1" dirty="0">
              <a:latin typeface="-apple-system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3" y="5671828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26330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46209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566717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7714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188604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188604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189297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6020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6066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21234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1E48CD7-75C5-4079-8C22-BBE4E9ECFB5C}"/>
              </a:ext>
            </a:extLst>
          </p:cNvPr>
          <p:cNvSpPr/>
          <p:nvPr/>
        </p:nvSpPr>
        <p:spPr>
          <a:xfrm>
            <a:off x="4528533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B6AB9C7-C2BC-4362-93B6-476301928821}"/>
              </a:ext>
            </a:extLst>
          </p:cNvPr>
          <p:cNvSpPr/>
          <p:nvPr/>
        </p:nvSpPr>
        <p:spPr>
          <a:xfrm>
            <a:off x="7343702" y="332170"/>
            <a:ext cx="335560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899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59380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578045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55212" y="243052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40680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4406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4543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3275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8833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10869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47360FC4-A115-4299-A86F-5910A313B16B}"/>
              </a:ext>
            </a:extLst>
          </p:cNvPr>
          <p:cNvSpPr/>
          <p:nvPr/>
        </p:nvSpPr>
        <p:spPr>
          <a:xfrm>
            <a:off x="4432050" y="3189378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0955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C3B3967-B561-4E48-8857-ECA2E7E6CCA4}"/>
              </a:ext>
            </a:extLst>
          </p:cNvPr>
          <p:cNvSpPr/>
          <p:nvPr/>
        </p:nvSpPr>
        <p:spPr>
          <a:xfrm>
            <a:off x="4432051" y="2399762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798F290D-2A92-4D8C-845F-2CAB6008A104}"/>
              </a:ext>
            </a:extLst>
          </p:cNvPr>
          <p:cNvSpPr/>
          <p:nvPr/>
        </p:nvSpPr>
        <p:spPr>
          <a:xfrm>
            <a:off x="4371383" y="2100351"/>
            <a:ext cx="3453468" cy="1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1397" y="3531993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1274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238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6FEE162-4491-4BC9-A034-1383928D553A}"/>
              </a:ext>
            </a:extLst>
          </p:cNvPr>
          <p:cNvSpPr/>
          <p:nvPr/>
        </p:nvSpPr>
        <p:spPr>
          <a:xfrm>
            <a:off x="4430050" y="3506401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6861" y="464697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74924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340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A3BEFEA1-AAC9-4A55-8F06-F3F7247456CD}"/>
              </a:ext>
            </a:extLst>
          </p:cNvPr>
          <p:cNvSpPr/>
          <p:nvPr/>
        </p:nvSpPr>
        <p:spPr>
          <a:xfrm>
            <a:off x="4428860" y="4632572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BCBCFCD-9803-4FDC-B165-20C49CA60C7D}"/>
              </a:ext>
            </a:extLst>
          </p:cNvPr>
          <p:cNvSpPr/>
          <p:nvPr/>
        </p:nvSpPr>
        <p:spPr>
          <a:xfrm>
            <a:off x="6095449" y="2350632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D9C1821-F12D-4ACF-8217-178DAF9D7552}"/>
              </a:ext>
            </a:extLst>
          </p:cNvPr>
          <p:cNvSpPr/>
          <p:nvPr/>
        </p:nvSpPr>
        <p:spPr>
          <a:xfrm>
            <a:off x="6095448" y="3463113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07999CE8-878E-4C6C-B2D4-74786B005D65}"/>
              </a:ext>
            </a:extLst>
          </p:cNvPr>
          <p:cNvSpPr/>
          <p:nvPr/>
        </p:nvSpPr>
        <p:spPr>
          <a:xfrm>
            <a:off x="6095448" y="4581778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747DB77-5C2C-4BBE-8205-829955BCD72C}"/>
              </a:ext>
            </a:extLst>
          </p:cNvPr>
          <p:cNvSpPr/>
          <p:nvPr/>
        </p:nvSpPr>
        <p:spPr>
          <a:xfrm>
            <a:off x="6679997" y="243425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027D296-9E6E-47E2-AB4F-449553E3DE49}"/>
              </a:ext>
            </a:extLst>
          </p:cNvPr>
          <p:cNvSpPr/>
          <p:nvPr/>
        </p:nvSpPr>
        <p:spPr>
          <a:xfrm>
            <a:off x="6165465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16BB7A96-D2F4-4580-A765-12EDD9E5E9F1}"/>
              </a:ext>
            </a:extLst>
          </p:cNvPr>
          <p:cNvSpPr/>
          <p:nvPr/>
        </p:nvSpPr>
        <p:spPr>
          <a:xfrm>
            <a:off x="7159191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BA9FC3A9-FA09-4FE6-B2C2-D029DBDB82D4}"/>
              </a:ext>
            </a:extLst>
          </p:cNvPr>
          <p:cNvSpPr/>
          <p:nvPr/>
        </p:nvSpPr>
        <p:spPr>
          <a:xfrm>
            <a:off x="6729328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ECA7F2-3AD0-43F9-B5ED-0BF5A2CD133D}"/>
              </a:ext>
            </a:extLst>
          </p:cNvPr>
          <p:cNvSpPr txBox="1"/>
          <p:nvPr/>
        </p:nvSpPr>
        <p:spPr>
          <a:xfrm>
            <a:off x="6808060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3B5B3C-8853-4C82-8DDB-7C09333E84D8}"/>
              </a:ext>
            </a:extLst>
          </p:cNvPr>
          <p:cNvSpPr txBox="1"/>
          <p:nvPr/>
        </p:nvSpPr>
        <p:spPr>
          <a:xfrm>
            <a:off x="6303618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57DAA35-B1B4-4279-9D6C-712B6797FF52}"/>
              </a:ext>
            </a:extLst>
          </p:cNvPr>
          <p:cNvSpPr txBox="1"/>
          <p:nvPr/>
        </p:nvSpPr>
        <p:spPr>
          <a:xfrm>
            <a:off x="7335654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DB98C2A4-9826-49F8-B014-5257449D7098}"/>
              </a:ext>
            </a:extLst>
          </p:cNvPr>
          <p:cNvSpPr/>
          <p:nvPr/>
        </p:nvSpPr>
        <p:spPr>
          <a:xfrm>
            <a:off x="6156835" y="3193111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A7BA64-7D4B-4E09-8478-B6A40126A173}"/>
              </a:ext>
            </a:extLst>
          </p:cNvPr>
          <p:cNvSpPr txBox="1"/>
          <p:nvPr/>
        </p:nvSpPr>
        <p:spPr>
          <a:xfrm>
            <a:off x="6812324" y="30992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522F3962-791F-45A3-9520-D73132AD3506}"/>
              </a:ext>
            </a:extLst>
          </p:cNvPr>
          <p:cNvSpPr/>
          <p:nvPr/>
        </p:nvSpPr>
        <p:spPr>
          <a:xfrm>
            <a:off x="6156836" y="2403495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FF665B0-2D01-4188-80CE-72F634AD8295}"/>
              </a:ext>
            </a:extLst>
          </p:cNvPr>
          <p:cNvSpPr/>
          <p:nvPr/>
        </p:nvSpPr>
        <p:spPr>
          <a:xfrm>
            <a:off x="6666182" y="3535726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837A03D3-15BB-4CE9-B75C-B074D9CFD23A}"/>
              </a:ext>
            </a:extLst>
          </p:cNvPr>
          <p:cNvSpPr/>
          <p:nvPr/>
        </p:nvSpPr>
        <p:spPr>
          <a:xfrm>
            <a:off x="6163464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BB97206-B9F8-45DD-A925-DDE9944BDEA6}"/>
              </a:ext>
            </a:extLst>
          </p:cNvPr>
          <p:cNvSpPr/>
          <p:nvPr/>
        </p:nvSpPr>
        <p:spPr>
          <a:xfrm>
            <a:off x="7157190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76517C7-035E-4FF3-8BD7-735AA9C77755}"/>
              </a:ext>
            </a:extLst>
          </p:cNvPr>
          <p:cNvSpPr/>
          <p:nvPr/>
        </p:nvSpPr>
        <p:spPr>
          <a:xfrm>
            <a:off x="6727327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1BC5BD-59BE-49BE-8571-D1932A3166AB}"/>
              </a:ext>
            </a:extLst>
          </p:cNvPr>
          <p:cNvSpPr txBox="1"/>
          <p:nvPr/>
        </p:nvSpPr>
        <p:spPr>
          <a:xfrm>
            <a:off x="6806059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694E9-509C-4711-B1A0-6CE51A6FB8BB}"/>
              </a:ext>
            </a:extLst>
          </p:cNvPr>
          <p:cNvSpPr txBox="1"/>
          <p:nvPr/>
        </p:nvSpPr>
        <p:spPr>
          <a:xfrm>
            <a:off x="6301617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D211F6-68E2-4428-88C9-437388578992}"/>
              </a:ext>
            </a:extLst>
          </p:cNvPr>
          <p:cNvSpPr txBox="1"/>
          <p:nvPr/>
        </p:nvSpPr>
        <p:spPr>
          <a:xfrm>
            <a:off x="7333653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54C373-E129-4BE2-B2AF-E82205330792}"/>
              </a:ext>
            </a:extLst>
          </p:cNvPr>
          <p:cNvSpPr txBox="1"/>
          <p:nvPr/>
        </p:nvSpPr>
        <p:spPr>
          <a:xfrm>
            <a:off x="6812324" y="42423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0E821D95-232E-4945-BC42-5020AAEC932B}"/>
              </a:ext>
            </a:extLst>
          </p:cNvPr>
          <p:cNvSpPr/>
          <p:nvPr/>
        </p:nvSpPr>
        <p:spPr>
          <a:xfrm>
            <a:off x="6154835" y="3510134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A298FB8D-D376-4BEE-8EB6-07421D0A6BF8}"/>
              </a:ext>
            </a:extLst>
          </p:cNvPr>
          <p:cNvSpPr/>
          <p:nvPr/>
        </p:nvSpPr>
        <p:spPr>
          <a:xfrm>
            <a:off x="6671646" y="465070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9DFC6188-326E-463B-BCF4-2AA9AC3F628A}"/>
              </a:ext>
            </a:extLst>
          </p:cNvPr>
          <p:cNvSpPr/>
          <p:nvPr/>
        </p:nvSpPr>
        <p:spPr>
          <a:xfrm>
            <a:off x="6157114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9BD87688-E11B-4642-A529-3BCE8CEDD35E}"/>
              </a:ext>
            </a:extLst>
          </p:cNvPr>
          <p:cNvSpPr/>
          <p:nvPr/>
        </p:nvSpPr>
        <p:spPr>
          <a:xfrm>
            <a:off x="7150840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A302565-048A-40B0-857C-8EF4C6EED24D}"/>
              </a:ext>
            </a:extLst>
          </p:cNvPr>
          <p:cNvSpPr/>
          <p:nvPr/>
        </p:nvSpPr>
        <p:spPr>
          <a:xfrm>
            <a:off x="6720977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6B534B-F2CB-4A02-8CAC-6474592D63E2}"/>
              </a:ext>
            </a:extLst>
          </p:cNvPr>
          <p:cNvSpPr txBox="1"/>
          <p:nvPr/>
        </p:nvSpPr>
        <p:spPr>
          <a:xfrm>
            <a:off x="6799709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1DED47-83E7-4E8A-AA4C-DDD2370241B2}"/>
              </a:ext>
            </a:extLst>
          </p:cNvPr>
          <p:cNvSpPr txBox="1"/>
          <p:nvPr/>
        </p:nvSpPr>
        <p:spPr>
          <a:xfrm>
            <a:off x="6295267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AD14-45EC-4FBE-845D-69903F3FDEC3}"/>
              </a:ext>
            </a:extLst>
          </p:cNvPr>
          <p:cNvSpPr txBox="1"/>
          <p:nvPr/>
        </p:nvSpPr>
        <p:spPr>
          <a:xfrm>
            <a:off x="7327303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8425757-50F7-469B-9607-0BC647509EFE}"/>
              </a:ext>
            </a:extLst>
          </p:cNvPr>
          <p:cNvSpPr txBox="1"/>
          <p:nvPr/>
        </p:nvSpPr>
        <p:spPr>
          <a:xfrm>
            <a:off x="6805974" y="53445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571B6428-FB46-42FF-8996-A0F33D059167}"/>
              </a:ext>
            </a:extLst>
          </p:cNvPr>
          <p:cNvSpPr/>
          <p:nvPr/>
        </p:nvSpPr>
        <p:spPr>
          <a:xfrm>
            <a:off x="6153645" y="4636305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76BCFDB-8BFC-4B17-83E1-0F80A9040B40}"/>
              </a:ext>
            </a:extLst>
          </p:cNvPr>
          <p:cNvSpPr/>
          <p:nvPr/>
        </p:nvSpPr>
        <p:spPr>
          <a:xfrm>
            <a:off x="8340055" y="184971"/>
            <a:ext cx="3456264" cy="54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EA2CA48-94A4-48BD-BF6C-9A86A21E126D}"/>
              </a:ext>
            </a:extLst>
          </p:cNvPr>
          <p:cNvSpPr/>
          <p:nvPr/>
        </p:nvSpPr>
        <p:spPr>
          <a:xfrm>
            <a:off x="8340055" y="184971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1B3E45F-DFC1-4136-BDA6-2FFC0483809B}"/>
              </a:ext>
            </a:extLst>
          </p:cNvPr>
          <p:cNvSpPr/>
          <p:nvPr/>
        </p:nvSpPr>
        <p:spPr>
          <a:xfrm>
            <a:off x="8340055" y="6163550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EF7799EF-B528-47DB-BF19-257C88CB669B}"/>
              </a:ext>
            </a:extLst>
          </p:cNvPr>
          <p:cNvSpPr/>
          <p:nvPr/>
        </p:nvSpPr>
        <p:spPr>
          <a:xfrm>
            <a:off x="8340055" y="814145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CC9705C6-A89E-43EF-B368-E5EDA0A96695}"/>
              </a:ext>
            </a:extLst>
          </p:cNvPr>
          <p:cNvSpPr/>
          <p:nvPr/>
        </p:nvSpPr>
        <p:spPr>
          <a:xfrm>
            <a:off x="8340054" y="5655463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69361725-CE49-4340-8EA8-EFC8FD95319A}"/>
              </a:ext>
            </a:extLst>
          </p:cNvPr>
          <p:cNvSpPr/>
          <p:nvPr/>
        </p:nvSpPr>
        <p:spPr>
          <a:xfrm>
            <a:off x="8340055" y="1149705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662CBD31-DA87-4861-842D-A00E0918612B}"/>
              </a:ext>
            </a:extLst>
          </p:cNvPr>
          <p:cNvSpPr/>
          <p:nvPr/>
        </p:nvSpPr>
        <p:spPr>
          <a:xfrm>
            <a:off x="8340055" y="1616266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18889C09-6DB0-409A-BA75-AF75070FB031}"/>
              </a:ext>
            </a:extLst>
          </p:cNvPr>
          <p:cNvSpPr/>
          <p:nvPr/>
        </p:nvSpPr>
        <p:spPr>
          <a:xfrm>
            <a:off x="8340055" y="2309965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EA775F9-6923-4E2A-90FF-3B7C796CFB79}"/>
              </a:ext>
            </a:extLst>
          </p:cNvPr>
          <p:cNvSpPr/>
          <p:nvPr/>
        </p:nvSpPr>
        <p:spPr>
          <a:xfrm>
            <a:off x="8340055" y="3429844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DC6D07BC-2990-4E93-9AAF-563830613D20}"/>
              </a:ext>
            </a:extLst>
          </p:cNvPr>
          <p:cNvSpPr/>
          <p:nvPr/>
        </p:nvSpPr>
        <p:spPr>
          <a:xfrm>
            <a:off x="8340055" y="4550352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6EE5853-9148-4E67-8CB0-DDCBE86CE7C0}"/>
              </a:ext>
            </a:extLst>
          </p:cNvPr>
          <p:cNvSpPr/>
          <p:nvPr/>
        </p:nvSpPr>
        <p:spPr>
          <a:xfrm>
            <a:off x="9250773" y="308646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75D28056-9E34-46E7-BD3A-CB67F4A2B1BD}"/>
              </a:ext>
            </a:extLst>
          </p:cNvPr>
          <p:cNvSpPr/>
          <p:nvPr/>
        </p:nvSpPr>
        <p:spPr>
          <a:xfrm>
            <a:off x="9367119" y="156650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F78793D6-BD6C-4906-9B20-EC57D21A4613}"/>
              </a:ext>
            </a:extLst>
          </p:cNvPr>
          <p:cNvSpPr/>
          <p:nvPr/>
        </p:nvSpPr>
        <p:spPr>
          <a:xfrm>
            <a:off x="9377105" y="5723852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E5E3B13-2155-48D8-B0E9-529410F630B2}"/>
              </a:ext>
            </a:extLst>
          </p:cNvPr>
          <p:cNvSpPr/>
          <p:nvPr/>
        </p:nvSpPr>
        <p:spPr>
          <a:xfrm>
            <a:off x="8423945" y="1842684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56C6EBC4-B6EE-488C-B74E-F7AC0A4D0060}"/>
              </a:ext>
            </a:extLst>
          </p:cNvPr>
          <p:cNvSpPr/>
          <p:nvPr/>
        </p:nvSpPr>
        <p:spPr>
          <a:xfrm>
            <a:off x="11297291" y="1699527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2DB2AF-C19A-40D0-AA52-B1E28A96158B}"/>
              </a:ext>
            </a:extLst>
          </p:cNvPr>
          <p:cNvSpPr txBox="1"/>
          <p:nvPr/>
        </p:nvSpPr>
        <p:spPr>
          <a:xfrm>
            <a:off x="11360508" y="1658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7529C9-9ECB-4D40-8D7A-9B0A1076C8B8}"/>
              </a:ext>
            </a:extLst>
          </p:cNvPr>
          <p:cNvSpPr txBox="1"/>
          <p:nvPr/>
        </p:nvSpPr>
        <p:spPr>
          <a:xfrm>
            <a:off x="9689047" y="1778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8CE52961-2F6D-4EA5-A8AF-B4956DDB6849}"/>
              </a:ext>
            </a:extLst>
          </p:cNvPr>
          <p:cNvSpPr/>
          <p:nvPr/>
        </p:nvSpPr>
        <p:spPr>
          <a:xfrm>
            <a:off x="8423945" y="1362340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AD0B6273-DCBE-467F-8322-4FF4C80C17FF}"/>
              </a:ext>
            </a:extLst>
          </p:cNvPr>
          <p:cNvSpPr/>
          <p:nvPr/>
        </p:nvSpPr>
        <p:spPr>
          <a:xfrm>
            <a:off x="10150194" y="1363215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36E80334-EA5B-480B-AE95-E9767016C3B4}"/>
              </a:ext>
            </a:extLst>
          </p:cNvPr>
          <p:cNvSpPr/>
          <p:nvPr/>
        </p:nvSpPr>
        <p:spPr>
          <a:xfrm>
            <a:off x="8966227" y="109532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7DAA3D1B-29DD-4827-952D-73B9CA92B8C8}"/>
              </a:ext>
            </a:extLst>
          </p:cNvPr>
          <p:cNvSpPr/>
          <p:nvPr/>
        </p:nvSpPr>
        <p:spPr>
          <a:xfrm>
            <a:off x="11421435" y="1335158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A3B1B3D3-AE92-4BE6-A148-AEF1AB998896}"/>
              </a:ext>
            </a:extLst>
          </p:cNvPr>
          <p:cNvSpPr/>
          <p:nvPr/>
        </p:nvSpPr>
        <p:spPr>
          <a:xfrm>
            <a:off x="8340056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5DAAD4A8-1E90-4257-9CDC-A6F4D3B0D36E}"/>
              </a:ext>
            </a:extLst>
          </p:cNvPr>
          <p:cNvSpPr/>
          <p:nvPr/>
        </p:nvSpPr>
        <p:spPr>
          <a:xfrm>
            <a:off x="9021452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26BC8B7-32B3-4AD8-AAC5-0308B3713860}"/>
              </a:ext>
            </a:extLst>
          </p:cNvPr>
          <p:cNvSpPr/>
          <p:nvPr/>
        </p:nvSpPr>
        <p:spPr>
          <a:xfrm>
            <a:off x="9701762" y="814813"/>
            <a:ext cx="680454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D0F86A96-B765-419A-9B51-B71E21EF851A}"/>
              </a:ext>
            </a:extLst>
          </p:cNvPr>
          <p:cNvSpPr/>
          <p:nvPr/>
        </p:nvSpPr>
        <p:spPr>
          <a:xfrm>
            <a:off x="10383302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18C3423-5C9C-474C-BF97-1E26A587BF14}"/>
              </a:ext>
            </a:extLst>
          </p:cNvPr>
          <p:cNvSpPr/>
          <p:nvPr/>
        </p:nvSpPr>
        <p:spPr>
          <a:xfrm>
            <a:off x="11061429" y="814145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B22BE-8926-4C3E-AC67-4FE0651CA7BF}"/>
              </a:ext>
            </a:extLst>
          </p:cNvPr>
          <p:cNvSpPr txBox="1"/>
          <p:nvPr/>
        </p:nvSpPr>
        <p:spPr>
          <a:xfrm>
            <a:off x="8366398" y="76659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F47D216-143E-4A73-A5AA-60D4FD6255D2}"/>
              </a:ext>
            </a:extLst>
          </p:cNvPr>
          <p:cNvSpPr txBox="1"/>
          <p:nvPr/>
        </p:nvSpPr>
        <p:spPr>
          <a:xfrm>
            <a:off x="9047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964003C-12CC-4E53-96EF-6D9291F02DF7}"/>
              </a:ext>
            </a:extLst>
          </p:cNvPr>
          <p:cNvSpPr txBox="1"/>
          <p:nvPr/>
        </p:nvSpPr>
        <p:spPr>
          <a:xfrm>
            <a:off x="9720398" y="760612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33B9B90-1881-445D-8321-0FD12BA787D0}"/>
              </a:ext>
            </a:extLst>
          </p:cNvPr>
          <p:cNvSpPr txBox="1"/>
          <p:nvPr/>
        </p:nvSpPr>
        <p:spPr>
          <a:xfrm>
            <a:off x="10401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1CACF1-2195-4D8C-8094-3B33C794872A}"/>
              </a:ext>
            </a:extLst>
          </p:cNvPr>
          <p:cNvSpPr txBox="1"/>
          <p:nvPr/>
        </p:nvSpPr>
        <p:spPr>
          <a:xfrm>
            <a:off x="11101777" y="773071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CAE1F03-0D9B-4706-A14C-FADD0AA65AFE}"/>
              </a:ext>
            </a:extLst>
          </p:cNvPr>
          <p:cNvSpPr/>
          <p:nvPr/>
        </p:nvSpPr>
        <p:spPr>
          <a:xfrm>
            <a:off x="10195201" y="1097158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6CBCE7AC-99D6-4054-B17B-9E005B4E9E1C}"/>
              </a:ext>
            </a:extLst>
          </p:cNvPr>
          <p:cNvSpPr/>
          <p:nvPr/>
        </p:nvSpPr>
        <p:spPr>
          <a:xfrm>
            <a:off x="8345716" y="6172239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34FA014-46FB-436C-BBCE-77D3CE495C41}"/>
              </a:ext>
            </a:extLst>
          </p:cNvPr>
          <p:cNvSpPr/>
          <p:nvPr/>
        </p:nvSpPr>
        <p:spPr>
          <a:xfrm>
            <a:off x="9515265" y="6172239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ACC2D74-4565-4C69-A670-4459B297EB88}"/>
              </a:ext>
            </a:extLst>
          </p:cNvPr>
          <p:cNvSpPr/>
          <p:nvPr/>
        </p:nvSpPr>
        <p:spPr>
          <a:xfrm>
            <a:off x="10634884" y="6172932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C9EAC07B-E672-4B16-B218-471EDC5C67A3}"/>
              </a:ext>
            </a:extLst>
          </p:cNvPr>
          <p:cNvSpPr/>
          <p:nvPr/>
        </p:nvSpPr>
        <p:spPr>
          <a:xfrm>
            <a:off x="8305411" y="6209530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98746C9F-1AFB-4839-A4ED-C782E4705B9E}"/>
              </a:ext>
            </a:extLst>
          </p:cNvPr>
          <p:cNvSpPr/>
          <p:nvPr/>
        </p:nvSpPr>
        <p:spPr>
          <a:xfrm>
            <a:off x="10745457" y="6211514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42835E4B-2F8E-4CFE-B121-CDB944BDA163}"/>
              </a:ext>
            </a:extLst>
          </p:cNvPr>
          <p:cNvSpPr/>
          <p:nvPr/>
        </p:nvSpPr>
        <p:spPr>
          <a:xfrm>
            <a:off x="9590625" y="6218210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73DC025-A628-41CC-88B8-F7CEA18E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92" y="318400"/>
            <a:ext cx="332965" cy="332965"/>
          </a:xfrm>
          <a:prstGeom prst="rect">
            <a:avLst/>
          </a:prstGeom>
        </p:spPr>
      </p:pic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116845A4-45DA-4746-BA00-6DF12F0B74A0}"/>
              </a:ext>
            </a:extLst>
          </p:cNvPr>
          <p:cNvSpPr/>
          <p:nvPr/>
        </p:nvSpPr>
        <p:spPr>
          <a:xfrm>
            <a:off x="8340055" y="2330534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86F4AC54-93EB-4115-8B11-D0F60E51A2D3}"/>
              </a:ext>
            </a:extLst>
          </p:cNvPr>
          <p:cNvSpPr/>
          <p:nvPr/>
        </p:nvSpPr>
        <p:spPr>
          <a:xfrm>
            <a:off x="8340054" y="3443015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5CC976AE-A595-4F26-B029-1A60E38B963A}"/>
              </a:ext>
            </a:extLst>
          </p:cNvPr>
          <p:cNvSpPr/>
          <p:nvPr/>
        </p:nvSpPr>
        <p:spPr>
          <a:xfrm>
            <a:off x="8340054" y="4561680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Овал 308">
            <a:extLst>
              <a:ext uri="{FF2B5EF4-FFF2-40B4-BE49-F238E27FC236}">
                <a16:creationId xmlns:a16="http://schemas.microsoft.com/office/drawing/2014/main" id="{CFEC3EF4-AE98-4FC0-BD11-4DF7BAE7053D}"/>
              </a:ext>
            </a:extLst>
          </p:cNvPr>
          <p:cNvSpPr/>
          <p:nvPr/>
        </p:nvSpPr>
        <p:spPr>
          <a:xfrm>
            <a:off x="8924603" y="24141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C7540762-7291-4A76-A5F8-573AE6A928C2}"/>
              </a:ext>
            </a:extLst>
          </p:cNvPr>
          <p:cNvSpPr/>
          <p:nvPr/>
        </p:nvSpPr>
        <p:spPr>
          <a:xfrm>
            <a:off x="8410071" y="297922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2F24DD57-E314-4B8E-A25C-AD27575B08CD}"/>
              </a:ext>
            </a:extLst>
          </p:cNvPr>
          <p:cNvSpPr/>
          <p:nvPr/>
        </p:nvSpPr>
        <p:spPr>
          <a:xfrm>
            <a:off x="9403797" y="297841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3530A748-D246-4337-9E93-47CD1B7690C0}"/>
              </a:ext>
            </a:extLst>
          </p:cNvPr>
          <p:cNvSpPr/>
          <p:nvPr/>
        </p:nvSpPr>
        <p:spPr>
          <a:xfrm>
            <a:off x="8973934" y="297951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54EBE54-1E28-4507-A3EC-A016E88EC85D}"/>
              </a:ext>
            </a:extLst>
          </p:cNvPr>
          <p:cNvSpPr txBox="1"/>
          <p:nvPr/>
        </p:nvSpPr>
        <p:spPr>
          <a:xfrm>
            <a:off x="9052666" y="2866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86C717-3E50-4832-AAED-A2142C7C6919}"/>
              </a:ext>
            </a:extLst>
          </p:cNvPr>
          <p:cNvSpPr txBox="1"/>
          <p:nvPr/>
        </p:nvSpPr>
        <p:spPr>
          <a:xfrm>
            <a:off x="8548224" y="29118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7DFBD03-4E20-4C53-BA8D-85D99E45A212}"/>
              </a:ext>
            </a:extLst>
          </p:cNvPr>
          <p:cNvSpPr txBox="1"/>
          <p:nvPr/>
        </p:nvSpPr>
        <p:spPr>
          <a:xfrm>
            <a:off x="9580260" y="2922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6DF44B7-658D-4B90-AE4A-B60B566EF980}"/>
              </a:ext>
            </a:extLst>
          </p:cNvPr>
          <p:cNvSpPr/>
          <p:nvPr/>
        </p:nvSpPr>
        <p:spPr>
          <a:xfrm>
            <a:off x="8401441" y="317301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95BDF13-C35D-4CD6-A3DE-E0FABFF2FB2A}"/>
              </a:ext>
            </a:extLst>
          </p:cNvPr>
          <p:cNvSpPr txBox="1"/>
          <p:nvPr/>
        </p:nvSpPr>
        <p:spPr>
          <a:xfrm>
            <a:off x="9056930" y="30791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3E7D31B-7A2E-49B3-B844-6AD74CF4B5BA}"/>
              </a:ext>
            </a:extLst>
          </p:cNvPr>
          <p:cNvSpPr/>
          <p:nvPr/>
        </p:nvSpPr>
        <p:spPr>
          <a:xfrm>
            <a:off x="8401442" y="2383397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FB087-7C98-4ABD-B762-BF47ABBDC40D}"/>
              </a:ext>
            </a:extLst>
          </p:cNvPr>
          <p:cNvSpPr txBox="1"/>
          <p:nvPr/>
        </p:nvSpPr>
        <p:spPr>
          <a:xfrm>
            <a:off x="9927371" y="20221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C34B7D5-9B1E-468D-B077-6E330E693DBF}"/>
              </a:ext>
            </a:extLst>
          </p:cNvPr>
          <p:cNvSpPr/>
          <p:nvPr/>
        </p:nvSpPr>
        <p:spPr>
          <a:xfrm>
            <a:off x="8910788" y="3515628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53CC146-8B77-46E3-AC6F-0DB886122AD3}"/>
              </a:ext>
            </a:extLst>
          </p:cNvPr>
          <p:cNvSpPr/>
          <p:nvPr/>
        </p:nvSpPr>
        <p:spPr>
          <a:xfrm>
            <a:off x="8408070" y="4093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047305ED-960E-4F74-8CF3-FD1A6E4E8C25}"/>
              </a:ext>
            </a:extLst>
          </p:cNvPr>
          <p:cNvSpPr/>
          <p:nvPr/>
        </p:nvSpPr>
        <p:spPr>
          <a:xfrm>
            <a:off x="9401796" y="4092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2836B5E-9FEB-48DB-B39A-17C69320EAAF}"/>
              </a:ext>
            </a:extLst>
          </p:cNvPr>
          <p:cNvSpPr/>
          <p:nvPr/>
        </p:nvSpPr>
        <p:spPr>
          <a:xfrm>
            <a:off x="8971933" y="4093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ADF035-1269-489B-B2C6-A6192A6E9A4A}"/>
              </a:ext>
            </a:extLst>
          </p:cNvPr>
          <p:cNvSpPr txBox="1"/>
          <p:nvPr/>
        </p:nvSpPr>
        <p:spPr>
          <a:xfrm>
            <a:off x="9050665" y="3980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DA636FD-EDF0-40D2-9D8F-A914173E6F2C}"/>
              </a:ext>
            </a:extLst>
          </p:cNvPr>
          <p:cNvSpPr txBox="1"/>
          <p:nvPr/>
        </p:nvSpPr>
        <p:spPr>
          <a:xfrm>
            <a:off x="8546223" y="4026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93F914F-711A-4435-B774-AAE2AFB141E5}"/>
              </a:ext>
            </a:extLst>
          </p:cNvPr>
          <p:cNvSpPr txBox="1"/>
          <p:nvPr/>
        </p:nvSpPr>
        <p:spPr>
          <a:xfrm>
            <a:off x="9578259" y="4036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29B43A4-AB1A-4941-A314-A7F203F0949A}"/>
              </a:ext>
            </a:extLst>
          </p:cNvPr>
          <p:cNvSpPr txBox="1"/>
          <p:nvPr/>
        </p:nvSpPr>
        <p:spPr>
          <a:xfrm>
            <a:off x="9056930" y="4222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A0FB84BB-ED31-48F5-AECE-B11BB620BA97}"/>
              </a:ext>
            </a:extLst>
          </p:cNvPr>
          <p:cNvSpPr/>
          <p:nvPr/>
        </p:nvSpPr>
        <p:spPr>
          <a:xfrm>
            <a:off x="8399441" y="3490036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0" name="Овал 329">
            <a:extLst>
              <a:ext uri="{FF2B5EF4-FFF2-40B4-BE49-F238E27FC236}">
                <a16:creationId xmlns:a16="http://schemas.microsoft.com/office/drawing/2014/main" id="{92F70E18-7BDB-4349-AD85-56D54EF2482A}"/>
              </a:ext>
            </a:extLst>
          </p:cNvPr>
          <p:cNvSpPr/>
          <p:nvPr/>
        </p:nvSpPr>
        <p:spPr>
          <a:xfrm>
            <a:off x="8916252" y="463060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FBFCB019-D313-474A-A553-6F4BCBFF4908}"/>
              </a:ext>
            </a:extLst>
          </p:cNvPr>
          <p:cNvSpPr/>
          <p:nvPr/>
        </p:nvSpPr>
        <p:spPr>
          <a:xfrm>
            <a:off x="8401720" y="51956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CA5B642-B6C7-42C2-99F9-B61D2606D46B}"/>
              </a:ext>
            </a:extLst>
          </p:cNvPr>
          <p:cNvSpPr/>
          <p:nvPr/>
        </p:nvSpPr>
        <p:spPr>
          <a:xfrm>
            <a:off x="9395446" y="51948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20890DAD-66DB-4CE1-9021-B9B625BB65D0}"/>
              </a:ext>
            </a:extLst>
          </p:cNvPr>
          <p:cNvSpPr/>
          <p:nvPr/>
        </p:nvSpPr>
        <p:spPr>
          <a:xfrm>
            <a:off x="8965583" y="51959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D2DF3B-D6BF-4678-8C58-5A85938ECD6B}"/>
              </a:ext>
            </a:extLst>
          </p:cNvPr>
          <p:cNvSpPr txBox="1"/>
          <p:nvPr/>
        </p:nvSpPr>
        <p:spPr>
          <a:xfrm>
            <a:off x="9044315" y="5083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A34B4D-3D54-4B85-936D-6329885A3222}"/>
              </a:ext>
            </a:extLst>
          </p:cNvPr>
          <p:cNvSpPr txBox="1"/>
          <p:nvPr/>
        </p:nvSpPr>
        <p:spPr>
          <a:xfrm>
            <a:off x="8539873" y="5128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13A6C9B-7806-4E50-8CF4-C7393A82C0FB}"/>
              </a:ext>
            </a:extLst>
          </p:cNvPr>
          <p:cNvSpPr txBox="1"/>
          <p:nvPr/>
        </p:nvSpPr>
        <p:spPr>
          <a:xfrm>
            <a:off x="9571909" y="5138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E4DC9DE-F396-4229-8161-5CD96BBF4A4B}"/>
              </a:ext>
            </a:extLst>
          </p:cNvPr>
          <p:cNvSpPr txBox="1"/>
          <p:nvPr/>
        </p:nvSpPr>
        <p:spPr>
          <a:xfrm>
            <a:off x="9050580" y="5324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29CFB137-6DBA-4D02-82C3-1D06A17507A2}"/>
              </a:ext>
            </a:extLst>
          </p:cNvPr>
          <p:cNvSpPr/>
          <p:nvPr/>
        </p:nvSpPr>
        <p:spPr>
          <a:xfrm>
            <a:off x="8398251" y="4616207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7085A3-E3BB-4B82-9D91-191E977AAB1D}"/>
              </a:ext>
            </a:extLst>
          </p:cNvPr>
          <p:cNvSpPr/>
          <p:nvPr/>
        </p:nvSpPr>
        <p:spPr>
          <a:xfrm>
            <a:off x="10064840" y="2334267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496ACB88-125D-489A-B390-DE87828FC109}"/>
              </a:ext>
            </a:extLst>
          </p:cNvPr>
          <p:cNvSpPr/>
          <p:nvPr/>
        </p:nvSpPr>
        <p:spPr>
          <a:xfrm>
            <a:off x="10064839" y="3446748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DCCB098C-015E-4E3B-8785-CAC25EAE8EA2}"/>
              </a:ext>
            </a:extLst>
          </p:cNvPr>
          <p:cNvSpPr/>
          <p:nvPr/>
        </p:nvSpPr>
        <p:spPr>
          <a:xfrm>
            <a:off x="10064839" y="4565413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2" name="Овал 341">
            <a:extLst>
              <a:ext uri="{FF2B5EF4-FFF2-40B4-BE49-F238E27FC236}">
                <a16:creationId xmlns:a16="http://schemas.microsoft.com/office/drawing/2014/main" id="{C0530CB9-6BED-487D-A0F3-6004D425CF0C}"/>
              </a:ext>
            </a:extLst>
          </p:cNvPr>
          <p:cNvSpPr/>
          <p:nvPr/>
        </p:nvSpPr>
        <p:spPr>
          <a:xfrm>
            <a:off x="10649388" y="241789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26885009-C23B-4912-9FA4-78F447353A50}"/>
              </a:ext>
            </a:extLst>
          </p:cNvPr>
          <p:cNvSpPr/>
          <p:nvPr/>
        </p:nvSpPr>
        <p:spPr>
          <a:xfrm>
            <a:off x="10134856" y="298296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6DC9CB5-A5A5-4394-AED9-3FF5772188DA}"/>
              </a:ext>
            </a:extLst>
          </p:cNvPr>
          <p:cNvSpPr/>
          <p:nvPr/>
        </p:nvSpPr>
        <p:spPr>
          <a:xfrm>
            <a:off x="11128582" y="298215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5B5E2B26-DF06-4B0D-A067-0ACB0A5D37B4}"/>
              </a:ext>
            </a:extLst>
          </p:cNvPr>
          <p:cNvSpPr/>
          <p:nvPr/>
        </p:nvSpPr>
        <p:spPr>
          <a:xfrm>
            <a:off x="10698719" y="298324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6B6237-93AD-473E-AB9D-9DBC74EC8CE9}"/>
              </a:ext>
            </a:extLst>
          </p:cNvPr>
          <p:cNvSpPr txBox="1"/>
          <p:nvPr/>
        </p:nvSpPr>
        <p:spPr>
          <a:xfrm>
            <a:off x="10777451" y="28703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5EB3AA0-7F8D-41E5-ADAC-AF88115183B7}"/>
              </a:ext>
            </a:extLst>
          </p:cNvPr>
          <p:cNvSpPr txBox="1"/>
          <p:nvPr/>
        </p:nvSpPr>
        <p:spPr>
          <a:xfrm>
            <a:off x="10273009" y="29155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32CE7E8-51E2-4FE8-9266-39B971B9BB6E}"/>
              </a:ext>
            </a:extLst>
          </p:cNvPr>
          <p:cNvSpPr txBox="1"/>
          <p:nvPr/>
        </p:nvSpPr>
        <p:spPr>
          <a:xfrm>
            <a:off x="11305045" y="292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97AE06FA-0C78-4D03-AE92-5F94AD291329}"/>
              </a:ext>
            </a:extLst>
          </p:cNvPr>
          <p:cNvSpPr/>
          <p:nvPr/>
        </p:nvSpPr>
        <p:spPr>
          <a:xfrm>
            <a:off x="10126226" y="3176746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8279DA3-1410-42A6-A111-0DFFD6FBD7CA}"/>
              </a:ext>
            </a:extLst>
          </p:cNvPr>
          <p:cNvSpPr txBox="1"/>
          <p:nvPr/>
        </p:nvSpPr>
        <p:spPr>
          <a:xfrm>
            <a:off x="10781715" y="3082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6C54FAB0-4A76-449B-B8A1-78A14AAB2308}"/>
              </a:ext>
            </a:extLst>
          </p:cNvPr>
          <p:cNvSpPr/>
          <p:nvPr/>
        </p:nvSpPr>
        <p:spPr>
          <a:xfrm>
            <a:off x="10126227" y="2387130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Овал 351">
            <a:extLst>
              <a:ext uri="{FF2B5EF4-FFF2-40B4-BE49-F238E27FC236}">
                <a16:creationId xmlns:a16="http://schemas.microsoft.com/office/drawing/2014/main" id="{6E1D2FAA-1505-48CD-BD44-CC687BC51435}"/>
              </a:ext>
            </a:extLst>
          </p:cNvPr>
          <p:cNvSpPr/>
          <p:nvPr/>
        </p:nvSpPr>
        <p:spPr>
          <a:xfrm>
            <a:off x="10635573" y="351936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8B10532-7F89-4F05-A421-16F059CFE6F8}"/>
              </a:ext>
            </a:extLst>
          </p:cNvPr>
          <p:cNvSpPr/>
          <p:nvPr/>
        </p:nvSpPr>
        <p:spPr>
          <a:xfrm>
            <a:off x="10132855" y="409714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79361941-E29D-44E9-A28D-3F8E2736DD70}"/>
              </a:ext>
            </a:extLst>
          </p:cNvPr>
          <p:cNvSpPr/>
          <p:nvPr/>
        </p:nvSpPr>
        <p:spPr>
          <a:xfrm>
            <a:off x="11126581" y="409633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A9749961-FC6C-414B-851A-25BB6DC2E75E}"/>
              </a:ext>
            </a:extLst>
          </p:cNvPr>
          <p:cNvSpPr/>
          <p:nvPr/>
        </p:nvSpPr>
        <p:spPr>
          <a:xfrm>
            <a:off x="10696718" y="409742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AFB735C-D125-4481-9836-AB8244C07944}"/>
              </a:ext>
            </a:extLst>
          </p:cNvPr>
          <p:cNvSpPr txBox="1"/>
          <p:nvPr/>
        </p:nvSpPr>
        <p:spPr>
          <a:xfrm>
            <a:off x="10775450" y="39845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A4C6633-ED8C-4201-BA03-7C1494F14321}"/>
              </a:ext>
            </a:extLst>
          </p:cNvPr>
          <p:cNvSpPr txBox="1"/>
          <p:nvPr/>
        </p:nvSpPr>
        <p:spPr>
          <a:xfrm>
            <a:off x="10271008" y="4029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4D0FD12-3C1F-4070-9038-07DECCF51310}"/>
              </a:ext>
            </a:extLst>
          </p:cNvPr>
          <p:cNvSpPr txBox="1"/>
          <p:nvPr/>
        </p:nvSpPr>
        <p:spPr>
          <a:xfrm>
            <a:off x="11303044" y="4040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5BE2EBA-AE4E-4F40-A73B-D02E0ACC5E8D}"/>
              </a:ext>
            </a:extLst>
          </p:cNvPr>
          <p:cNvSpPr txBox="1"/>
          <p:nvPr/>
        </p:nvSpPr>
        <p:spPr>
          <a:xfrm>
            <a:off x="10781715" y="4225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4EEE7F68-9EDA-4BB8-8E8F-401E2F82902D}"/>
              </a:ext>
            </a:extLst>
          </p:cNvPr>
          <p:cNvSpPr/>
          <p:nvPr/>
        </p:nvSpPr>
        <p:spPr>
          <a:xfrm>
            <a:off x="10124226" y="3493769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1" name="Овал 360">
            <a:extLst>
              <a:ext uri="{FF2B5EF4-FFF2-40B4-BE49-F238E27FC236}">
                <a16:creationId xmlns:a16="http://schemas.microsoft.com/office/drawing/2014/main" id="{BEB6A62A-E25F-42A6-84EF-89EC277B4D38}"/>
              </a:ext>
            </a:extLst>
          </p:cNvPr>
          <p:cNvSpPr/>
          <p:nvPr/>
        </p:nvSpPr>
        <p:spPr>
          <a:xfrm>
            <a:off x="10641037" y="463434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FC808B8A-C830-4F22-9511-4D97F8EE9011}"/>
              </a:ext>
            </a:extLst>
          </p:cNvPr>
          <p:cNvSpPr/>
          <p:nvPr/>
        </p:nvSpPr>
        <p:spPr>
          <a:xfrm>
            <a:off x="10126505" y="5199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9BF0B75-C9C0-4E22-9F49-A580A08C7F40}"/>
              </a:ext>
            </a:extLst>
          </p:cNvPr>
          <p:cNvSpPr/>
          <p:nvPr/>
        </p:nvSpPr>
        <p:spPr>
          <a:xfrm>
            <a:off x="11120231" y="5198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38D61723-F12E-4428-BA85-25532A23276E}"/>
              </a:ext>
            </a:extLst>
          </p:cNvPr>
          <p:cNvSpPr/>
          <p:nvPr/>
        </p:nvSpPr>
        <p:spPr>
          <a:xfrm>
            <a:off x="10690368" y="5199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191717-0DE9-4664-A304-133D153F1EFE}"/>
              </a:ext>
            </a:extLst>
          </p:cNvPr>
          <p:cNvSpPr txBox="1"/>
          <p:nvPr/>
        </p:nvSpPr>
        <p:spPr>
          <a:xfrm>
            <a:off x="10769100" y="5086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279D09A-E672-4ECE-AE62-E59F8DFDFFF2}"/>
              </a:ext>
            </a:extLst>
          </p:cNvPr>
          <p:cNvSpPr txBox="1"/>
          <p:nvPr/>
        </p:nvSpPr>
        <p:spPr>
          <a:xfrm>
            <a:off x="10264658" y="5132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C9EB66-2BFD-4DD8-9DF6-0FA8C6416383}"/>
              </a:ext>
            </a:extLst>
          </p:cNvPr>
          <p:cNvSpPr txBox="1"/>
          <p:nvPr/>
        </p:nvSpPr>
        <p:spPr>
          <a:xfrm>
            <a:off x="11296694" y="514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D992B09-EEC1-4ABE-AAFD-15E42E984EEE}"/>
              </a:ext>
            </a:extLst>
          </p:cNvPr>
          <p:cNvSpPr txBox="1"/>
          <p:nvPr/>
        </p:nvSpPr>
        <p:spPr>
          <a:xfrm>
            <a:off x="10775365" y="5328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2B6665F-D4DB-4AC1-9C5C-F86FCC4E7F85}"/>
              </a:ext>
            </a:extLst>
          </p:cNvPr>
          <p:cNvSpPr/>
          <p:nvPr/>
        </p:nvSpPr>
        <p:spPr>
          <a:xfrm>
            <a:off x="10123036" y="4619940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43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3" y="5671828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26330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46209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566717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7714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188604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188604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189297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6020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6066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21234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899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59380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578045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55212" y="240535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40680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4406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4543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3275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8833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10869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1123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1397" y="3506826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1274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255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6861" y="462180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74924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357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BCBCFCD-9803-4FDC-B165-20C49CA60C7D}"/>
              </a:ext>
            </a:extLst>
          </p:cNvPr>
          <p:cNvSpPr/>
          <p:nvPr/>
        </p:nvSpPr>
        <p:spPr>
          <a:xfrm>
            <a:off x="6095449" y="2350632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D9C1821-F12D-4ACF-8217-178DAF9D7552}"/>
              </a:ext>
            </a:extLst>
          </p:cNvPr>
          <p:cNvSpPr/>
          <p:nvPr/>
        </p:nvSpPr>
        <p:spPr>
          <a:xfrm>
            <a:off x="6095448" y="3463113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07999CE8-878E-4C6C-B2D4-74786B005D65}"/>
              </a:ext>
            </a:extLst>
          </p:cNvPr>
          <p:cNvSpPr/>
          <p:nvPr/>
        </p:nvSpPr>
        <p:spPr>
          <a:xfrm>
            <a:off x="6095448" y="4581778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747DB77-5C2C-4BBE-8205-829955BCD72C}"/>
              </a:ext>
            </a:extLst>
          </p:cNvPr>
          <p:cNvSpPr/>
          <p:nvPr/>
        </p:nvSpPr>
        <p:spPr>
          <a:xfrm>
            <a:off x="6679997" y="240909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027D296-9E6E-47E2-AB4F-449553E3DE49}"/>
              </a:ext>
            </a:extLst>
          </p:cNvPr>
          <p:cNvSpPr/>
          <p:nvPr/>
        </p:nvSpPr>
        <p:spPr>
          <a:xfrm>
            <a:off x="6165465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16BB7A96-D2F4-4580-A765-12EDD9E5E9F1}"/>
              </a:ext>
            </a:extLst>
          </p:cNvPr>
          <p:cNvSpPr/>
          <p:nvPr/>
        </p:nvSpPr>
        <p:spPr>
          <a:xfrm>
            <a:off x="7159191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BA9FC3A9-FA09-4FE6-B2C2-D029DBDB82D4}"/>
              </a:ext>
            </a:extLst>
          </p:cNvPr>
          <p:cNvSpPr/>
          <p:nvPr/>
        </p:nvSpPr>
        <p:spPr>
          <a:xfrm>
            <a:off x="6729328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ECA7F2-3AD0-43F9-B5ED-0BF5A2CD133D}"/>
              </a:ext>
            </a:extLst>
          </p:cNvPr>
          <p:cNvSpPr txBox="1"/>
          <p:nvPr/>
        </p:nvSpPr>
        <p:spPr>
          <a:xfrm>
            <a:off x="6808060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3B5B3C-8853-4C82-8DDB-7C09333E84D8}"/>
              </a:ext>
            </a:extLst>
          </p:cNvPr>
          <p:cNvSpPr txBox="1"/>
          <p:nvPr/>
        </p:nvSpPr>
        <p:spPr>
          <a:xfrm>
            <a:off x="6303618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57DAA35-B1B4-4279-9D6C-712B6797FF52}"/>
              </a:ext>
            </a:extLst>
          </p:cNvPr>
          <p:cNvSpPr txBox="1"/>
          <p:nvPr/>
        </p:nvSpPr>
        <p:spPr>
          <a:xfrm>
            <a:off x="7335654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A7BA64-7D4B-4E09-8478-B6A40126A173}"/>
              </a:ext>
            </a:extLst>
          </p:cNvPr>
          <p:cNvSpPr txBox="1"/>
          <p:nvPr/>
        </p:nvSpPr>
        <p:spPr>
          <a:xfrm>
            <a:off x="6812324" y="31160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FF665B0-2D01-4188-80CE-72F634AD8295}"/>
              </a:ext>
            </a:extLst>
          </p:cNvPr>
          <p:cNvSpPr/>
          <p:nvPr/>
        </p:nvSpPr>
        <p:spPr>
          <a:xfrm>
            <a:off x="6666182" y="35105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837A03D3-15BB-4CE9-B75C-B074D9CFD23A}"/>
              </a:ext>
            </a:extLst>
          </p:cNvPr>
          <p:cNvSpPr/>
          <p:nvPr/>
        </p:nvSpPr>
        <p:spPr>
          <a:xfrm>
            <a:off x="6163464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BB97206-B9F8-45DD-A925-DDE9944BDEA6}"/>
              </a:ext>
            </a:extLst>
          </p:cNvPr>
          <p:cNvSpPr/>
          <p:nvPr/>
        </p:nvSpPr>
        <p:spPr>
          <a:xfrm>
            <a:off x="7157190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76517C7-035E-4FF3-8BD7-735AA9C77755}"/>
              </a:ext>
            </a:extLst>
          </p:cNvPr>
          <p:cNvSpPr/>
          <p:nvPr/>
        </p:nvSpPr>
        <p:spPr>
          <a:xfrm>
            <a:off x="6727327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1BC5BD-59BE-49BE-8571-D1932A3166AB}"/>
              </a:ext>
            </a:extLst>
          </p:cNvPr>
          <p:cNvSpPr txBox="1"/>
          <p:nvPr/>
        </p:nvSpPr>
        <p:spPr>
          <a:xfrm>
            <a:off x="6806059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694E9-509C-4711-B1A0-6CE51A6FB8BB}"/>
              </a:ext>
            </a:extLst>
          </p:cNvPr>
          <p:cNvSpPr txBox="1"/>
          <p:nvPr/>
        </p:nvSpPr>
        <p:spPr>
          <a:xfrm>
            <a:off x="6301617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D211F6-68E2-4428-88C9-437388578992}"/>
              </a:ext>
            </a:extLst>
          </p:cNvPr>
          <p:cNvSpPr txBox="1"/>
          <p:nvPr/>
        </p:nvSpPr>
        <p:spPr>
          <a:xfrm>
            <a:off x="7333653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54C373-E129-4BE2-B2AF-E82205330792}"/>
              </a:ext>
            </a:extLst>
          </p:cNvPr>
          <p:cNvSpPr txBox="1"/>
          <p:nvPr/>
        </p:nvSpPr>
        <p:spPr>
          <a:xfrm>
            <a:off x="6812324" y="42590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A298FB8D-D376-4BEE-8EB6-07421D0A6BF8}"/>
              </a:ext>
            </a:extLst>
          </p:cNvPr>
          <p:cNvSpPr/>
          <p:nvPr/>
        </p:nvSpPr>
        <p:spPr>
          <a:xfrm>
            <a:off x="6671646" y="462554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9DFC6188-326E-463B-BCF4-2AA9AC3F628A}"/>
              </a:ext>
            </a:extLst>
          </p:cNvPr>
          <p:cNvSpPr/>
          <p:nvPr/>
        </p:nvSpPr>
        <p:spPr>
          <a:xfrm>
            <a:off x="6157114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9BD87688-E11B-4642-A529-3BCE8CEDD35E}"/>
              </a:ext>
            </a:extLst>
          </p:cNvPr>
          <p:cNvSpPr/>
          <p:nvPr/>
        </p:nvSpPr>
        <p:spPr>
          <a:xfrm>
            <a:off x="7150840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A302565-048A-40B0-857C-8EF4C6EED24D}"/>
              </a:ext>
            </a:extLst>
          </p:cNvPr>
          <p:cNvSpPr/>
          <p:nvPr/>
        </p:nvSpPr>
        <p:spPr>
          <a:xfrm>
            <a:off x="6720977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6B534B-F2CB-4A02-8CAC-6474592D63E2}"/>
              </a:ext>
            </a:extLst>
          </p:cNvPr>
          <p:cNvSpPr txBox="1"/>
          <p:nvPr/>
        </p:nvSpPr>
        <p:spPr>
          <a:xfrm>
            <a:off x="6799709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1DED47-83E7-4E8A-AA4C-DDD2370241B2}"/>
              </a:ext>
            </a:extLst>
          </p:cNvPr>
          <p:cNvSpPr txBox="1"/>
          <p:nvPr/>
        </p:nvSpPr>
        <p:spPr>
          <a:xfrm>
            <a:off x="6295267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AD14-45EC-4FBE-845D-69903F3FDEC3}"/>
              </a:ext>
            </a:extLst>
          </p:cNvPr>
          <p:cNvSpPr txBox="1"/>
          <p:nvPr/>
        </p:nvSpPr>
        <p:spPr>
          <a:xfrm>
            <a:off x="7327303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8425757-50F7-469B-9607-0BC647509EFE}"/>
              </a:ext>
            </a:extLst>
          </p:cNvPr>
          <p:cNvSpPr txBox="1"/>
          <p:nvPr/>
        </p:nvSpPr>
        <p:spPr>
          <a:xfrm>
            <a:off x="6805974" y="5361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76BCFDB-8BFC-4B17-83E1-0F80A9040B40}"/>
              </a:ext>
            </a:extLst>
          </p:cNvPr>
          <p:cNvSpPr/>
          <p:nvPr/>
        </p:nvSpPr>
        <p:spPr>
          <a:xfrm>
            <a:off x="8340055" y="184971"/>
            <a:ext cx="3456264" cy="54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EA2CA48-94A4-48BD-BF6C-9A86A21E126D}"/>
              </a:ext>
            </a:extLst>
          </p:cNvPr>
          <p:cNvSpPr/>
          <p:nvPr/>
        </p:nvSpPr>
        <p:spPr>
          <a:xfrm>
            <a:off x="8340055" y="184971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1B3E45F-DFC1-4136-BDA6-2FFC0483809B}"/>
              </a:ext>
            </a:extLst>
          </p:cNvPr>
          <p:cNvSpPr/>
          <p:nvPr/>
        </p:nvSpPr>
        <p:spPr>
          <a:xfrm>
            <a:off x="8340055" y="6163550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EF7799EF-B528-47DB-BF19-257C88CB669B}"/>
              </a:ext>
            </a:extLst>
          </p:cNvPr>
          <p:cNvSpPr/>
          <p:nvPr/>
        </p:nvSpPr>
        <p:spPr>
          <a:xfrm>
            <a:off x="8340055" y="814145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CC9705C6-A89E-43EF-B368-E5EDA0A96695}"/>
              </a:ext>
            </a:extLst>
          </p:cNvPr>
          <p:cNvSpPr/>
          <p:nvPr/>
        </p:nvSpPr>
        <p:spPr>
          <a:xfrm>
            <a:off x="8340054" y="5655463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69361725-CE49-4340-8EA8-EFC8FD95319A}"/>
              </a:ext>
            </a:extLst>
          </p:cNvPr>
          <p:cNvSpPr/>
          <p:nvPr/>
        </p:nvSpPr>
        <p:spPr>
          <a:xfrm>
            <a:off x="8340055" y="1149705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662CBD31-DA87-4861-842D-A00E0918612B}"/>
              </a:ext>
            </a:extLst>
          </p:cNvPr>
          <p:cNvSpPr/>
          <p:nvPr/>
        </p:nvSpPr>
        <p:spPr>
          <a:xfrm>
            <a:off x="8340055" y="1616266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18889C09-6DB0-409A-BA75-AF75070FB031}"/>
              </a:ext>
            </a:extLst>
          </p:cNvPr>
          <p:cNvSpPr/>
          <p:nvPr/>
        </p:nvSpPr>
        <p:spPr>
          <a:xfrm>
            <a:off x="8340055" y="2309965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EA775F9-6923-4E2A-90FF-3B7C796CFB79}"/>
              </a:ext>
            </a:extLst>
          </p:cNvPr>
          <p:cNvSpPr/>
          <p:nvPr/>
        </p:nvSpPr>
        <p:spPr>
          <a:xfrm>
            <a:off x="8340055" y="3429844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DC6D07BC-2990-4E93-9AAF-563830613D20}"/>
              </a:ext>
            </a:extLst>
          </p:cNvPr>
          <p:cNvSpPr/>
          <p:nvPr/>
        </p:nvSpPr>
        <p:spPr>
          <a:xfrm>
            <a:off x="8340055" y="4550352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6EE5853-9148-4E67-8CB0-DDCBE86CE7C0}"/>
              </a:ext>
            </a:extLst>
          </p:cNvPr>
          <p:cNvSpPr/>
          <p:nvPr/>
        </p:nvSpPr>
        <p:spPr>
          <a:xfrm>
            <a:off x="9250773" y="308646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75D28056-9E34-46E7-BD3A-CB67F4A2B1BD}"/>
              </a:ext>
            </a:extLst>
          </p:cNvPr>
          <p:cNvSpPr/>
          <p:nvPr/>
        </p:nvSpPr>
        <p:spPr>
          <a:xfrm>
            <a:off x="9367119" y="156650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F78793D6-BD6C-4906-9B20-EC57D21A4613}"/>
              </a:ext>
            </a:extLst>
          </p:cNvPr>
          <p:cNvSpPr/>
          <p:nvPr/>
        </p:nvSpPr>
        <p:spPr>
          <a:xfrm>
            <a:off x="9377105" y="5723852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E5E3B13-2155-48D8-B0E9-529410F630B2}"/>
              </a:ext>
            </a:extLst>
          </p:cNvPr>
          <p:cNvSpPr/>
          <p:nvPr/>
        </p:nvSpPr>
        <p:spPr>
          <a:xfrm>
            <a:off x="8423945" y="1842684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56C6EBC4-B6EE-488C-B74E-F7AC0A4D0060}"/>
              </a:ext>
            </a:extLst>
          </p:cNvPr>
          <p:cNvSpPr/>
          <p:nvPr/>
        </p:nvSpPr>
        <p:spPr>
          <a:xfrm>
            <a:off x="11297291" y="1699527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2DB2AF-C19A-40D0-AA52-B1E28A96158B}"/>
              </a:ext>
            </a:extLst>
          </p:cNvPr>
          <p:cNvSpPr txBox="1"/>
          <p:nvPr/>
        </p:nvSpPr>
        <p:spPr>
          <a:xfrm>
            <a:off x="11360508" y="1658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7529C9-9ECB-4D40-8D7A-9B0A1076C8B8}"/>
              </a:ext>
            </a:extLst>
          </p:cNvPr>
          <p:cNvSpPr txBox="1"/>
          <p:nvPr/>
        </p:nvSpPr>
        <p:spPr>
          <a:xfrm>
            <a:off x="9689047" y="1778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8CE52961-2F6D-4EA5-A8AF-B4956DDB6849}"/>
              </a:ext>
            </a:extLst>
          </p:cNvPr>
          <p:cNvSpPr/>
          <p:nvPr/>
        </p:nvSpPr>
        <p:spPr>
          <a:xfrm>
            <a:off x="8423945" y="1362340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AD0B6273-DCBE-467F-8322-4FF4C80C17FF}"/>
              </a:ext>
            </a:extLst>
          </p:cNvPr>
          <p:cNvSpPr/>
          <p:nvPr/>
        </p:nvSpPr>
        <p:spPr>
          <a:xfrm>
            <a:off x="10150194" y="1363215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36E80334-EA5B-480B-AE95-E9767016C3B4}"/>
              </a:ext>
            </a:extLst>
          </p:cNvPr>
          <p:cNvSpPr/>
          <p:nvPr/>
        </p:nvSpPr>
        <p:spPr>
          <a:xfrm>
            <a:off x="8966227" y="109532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7DAA3D1B-29DD-4827-952D-73B9CA92B8C8}"/>
              </a:ext>
            </a:extLst>
          </p:cNvPr>
          <p:cNvSpPr/>
          <p:nvPr/>
        </p:nvSpPr>
        <p:spPr>
          <a:xfrm>
            <a:off x="11421435" y="1335158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A3B1B3D3-AE92-4BE6-A148-AEF1AB998896}"/>
              </a:ext>
            </a:extLst>
          </p:cNvPr>
          <p:cNvSpPr/>
          <p:nvPr/>
        </p:nvSpPr>
        <p:spPr>
          <a:xfrm>
            <a:off x="8340056" y="814145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5DAAD4A8-1E90-4257-9CDC-A6F4D3B0D36E}"/>
              </a:ext>
            </a:extLst>
          </p:cNvPr>
          <p:cNvSpPr/>
          <p:nvPr/>
        </p:nvSpPr>
        <p:spPr>
          <a:xfrm>
            <a:off x="9021452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26BC8B7-32B3-4AD8-AAC5-0308B3713860}"/>
              </a:ext>
            </a:extLst>
          </p:cNvPr>
          <p:cNvSpPr/>
          <p:nvPr/>
        </p:nvSpPr>
        <p:spPr>
          <a:xfrm>
            <a:off x="9701762" y="814813"/>
            <a:ext cx="680454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D0F86A96-B765-419A-9B51-B71E21EF851A}"/>
              </a:ext>
            </a:extLst>
          </p:cNvPr>
          <p:cNvSpPr/>
          <p:nvPr/>
        </p:nvSpPr>
        <p:spPr>
          <a:xfrm>
            <a:off x="10383302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18C3423-5C9C-474C-BF97-1E26A587BF14}"/>
              </a:ext>
            </a:extLst>
          </p:cNvPr>
          <p:cNvSpPr/>
          <p:nvPr/>
        </p:nvSpPr>
        <p:spPr>
          <a:xfrm>
            <a:off x="11061429" y="814145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B22BE-8926-4C3E-AC67-4FE0651CA7BF}"/>
              </a:ext>
            </a:extLst>
          </p:cNvPr>
          <p:cNvSpPr txBox="1"/>
          <p:nvPr/>
        </p:nvSpPr>
        <p:spPr>
          <a:xfrm>
            <a:off x="8366398" y="76659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F47D216-143E-4A73-A5AA-60D4FD6255D2}"/>
              </a:ext>
            </a:extLst>
          </p:cNvPr>
          <p:cNvSpPr txBox="1"/>
          <p:nvPr/>
        </p:nvSpPr>
        <p:spPr>
          <a:xfrm>
            <a:off x="9047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964003C-12CC-4E53-96EF-6D9291F02DF7}"/>
              </a:ext>
            </a:extLst>
          </p:cNvPr>
          <p:cNvSpPr txBox="1"/>
          <p:nvPr/>
        </p:nvSpPr>
        <p:spPr>
          <a:xfrm>
            <a:off x="9720398" y="760612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33B9B90-1881-445D-8321-0FD12BA787D0}"/>
              </a:ext>
            </a:extLst>
          </p:cNvPr>
          <p:cNvSpPr txBox="1"/>
          <p:nvPr/>
        </p:nvSpPr>
        <p:spPr>
          <a:xfrm>
            <a:off x="10401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1CACF1-2195-4D8C-8094-3B33C794872A}"/>
              </a:ext>
            </a:extLst>
          </p:cNvPr>
          <p:cNvSpPr txBox="1"/>
          <p:nvPr/>
        </p:nvSpPr>
        <p:spPr>
          <a:xfrm>
            <a:off x="11101777" y="773071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CAE1F03-0D9B-4706-A14C-FADD0AA65AFE}"/>
              </a:ext>
            </a:extLst>
          </p:cNvPr>
          <p:cNvSpPr/>
          <p:nvPr/>
        </p:nvSpPr>
        <p:spPr>
          <a:xfrm>
            <a:off x="10195201" y="1097158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6CBCE7AC-99D6-4054-B17B-9E005B4E9E1C}"/>
              </a:ext>
            </a:extLst>
          </p:cNvPr>
          <p:cNvSpPr/>
          <p:nvPr/>
        </p:nvSpPr>
        <p:spPr>
          <a:xfrm>
            <a:off x="8345716" y="6172239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34FA014-46FB-436C-BBCE-77D3CE495C41}"/>
              </a:ext>
            </a:extLst>
          </p:cNvPr>
          <p:cNvSpPr/>
          <p:nvPr/>
        </p:nvSpPr>
        <p:spPr>
          <a:xfrm>
            <a:off x="9515265" y="6172239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ACC2D74-4565-4C69-A670-4459B297EB88}"/>
              </a:ext>
            </a:extLst>
          </p:cNvPr>
          <p:cNvSpPr/>
          <p:nvPr/>
        </p:nvSpPr>
        <p:spPr>
          <a:xfrm>
            <a:off x="10634884" y="6172932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C9EAC07B-E672-4B16-B218-471EDC5C67A3}"/>
              </a:ext>
            </a:extLst>
          </p:cNvPr>
          <p:cNvSpPr/>
          <p:nvPr/>
        </p:nvSpPr>
        <p:spPr>
          <a:xfrm>
            <a:off x="8305411" y="6209530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98746C9F-1AFB-4839-A4ED-C782E4705B9E}"/>
              </a:ext>
            </a:extLst>
          </p:cNvPr>
          <p:cNvSpPr/>
          <p:nvPr/>
        </p:nvSpPr>
        <p:spPr>
          <a:xfrm>
            <a:off x="10745457" y="6211514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42835E4B-2F8E-4CFE-B121-CDB944BDA163}"/>
              </a:ext>
            </a:extLst>
          </p:cNvPr>
          <p:cNvSpPr/>
          <p:nvPr/>
        </p:nvSpPr>
        <p:spPr>
          <a:xfrm>
            <a:off x="9590625" y="6218210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73DC025-A628-41CC-88B8-F7CEA18E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92" y="318400"/>
            <a:ext cx="332965" cy="332965"/>
          </a:xfrm>
          <a:prstGeom prst="rect">
            <a:avLst/>
          </a:prstGeom>
        </p:spPr>
      </p:pic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116845A4-45DA-4746-BA00-6DF12F0B74A0}"/>
              </a:ext>
            </a:extLst>
          </p:cNvPr>
          <p:cNvSpPr/>
          <p:nvPr/>
        </p:nvSpPr>
        <p:spPr>
          <a:xfrm>
            <a:off x="8340055" y="2330534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86F4AC54-93EB-4115-8B11-D0F60E51A2D3}"/>
              </a:ext>
            </a:extLst>
          </p:cNvPr>
          <p:cNvSpPr/>
          <p:nvPr/>
        </p:nvSpPr>
        <p:spPr>
          <a:xfrm>
            <a:off x="8340054" y="3443015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5CC976AE-A595-4F26-B029-1A60E38B963A}"/>
              </a:ext>
            </a:extLst>
          </p:cNvPr>
          <p:cNvSpPr/>
          <p:nvPr/>
        </p:nvSpPr>
        <p:spPr>
          <a:xfrm>
            <a:off x="8340054" y="4561680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Овал 308">
            <a:extLst>
              <a:ext uri="{FF2B5EF4-FFF2-40B4-BE49-F238E27FC236}">
                <a16:creationId xmlns:a16="http://schemas.microsoft.com/office/drawing/2014/main" id="{CFEC3EF4-AE98-4FC0-BD11-4DF7BAE7053D}"/>
              </a:ext>
            </a:extLst>
          </p:cNvPr>
          <p:cNvSpPr/>
          <p:nvPr/>
        </p:nvSpPr>
        <p:spPr>
          <a:xfrm>
            <a:off x="8924603" y="24141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C7540762-7291-4A76-A5F8-573AE6A928C2}"/>
              </a:ext>
            </a:extLst>
          </p:cNvPr>
          <p:cNvSpPr/>
          <p:nvPr/>
        </p:nvSpPr>
        <p:spPr>
          <a:xfrm>
            <a:off x="8410071" y="297922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2F24DD57-E314-4B8E-A25C-AD27575B08CD}"/>
              </a:ext>
            </a:extLst>
          </p:cNvPr>
          <p:cNvSpPr/>
          <p:nvPr/>
        </p:nvSpPr>
        <p:spPr>
          <a:xfrm>
            <a:off x="9403797" y="297841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3530A748-D246-4337-9E93-47CD1B7690C0}"/>
              </a:ext>
            </a:extLst>
          </p:cNvPr>
          <p:cNvSpPr/>
          <p:nvPr/>
        </p:nvSpPr>
        <p:spPr>
          <a:xfrm>
            <a:off x="8973934" y="297951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54EBE54-1E28-4507-A3EC-A016E88EC85D}"/>
              </a:ext>
            </a:extLst>
          </p:cNvPr>
          <p:cNvSpPr txBox="1"/>
          <p:nvPr/>
        </p:nvSpPr>
        <p:spPr>
          <a:xfrm>
            <a:off x="9052666" y="2866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86C717-3E50-4832-AAED-A2142C7C6919}"/>
              </a:ext>
            </a:extLst>
          </p:cNvPr>
          <p:cNvSpPr txBox="1"/>
          <p:nvPr/>
        </p:nvSpPr>
        <p:spPr>
          <a:xfrm>
            <a:off x="8548224" y="29118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7DFBD03-4E20-4C53-BA8D-85D99E45A212}"/>
              </a:ext>
            </a:extLst>
          </p:cNvPr>
          <p:cNvSpPr txBox="1"/>
          <p:nvPr/>
        </p:nvSpPr>
        <p:spPr>
          <a:xfrm>
            <a:off x="9580260" y="2922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6DF44B7-658D-4B90-AE4A-B60B566EF980}"/>
              </a:ext>
            </a:extLst>
          </p:cNvPr>
          <p:cNvSpPr/>
          <p:nvPr/>
        </p:nvSpPr>
        <p:spPr>
          <a:xfrm>
            <a:off x="8401441" y="317301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95BDF13-C35D-4CD6-A3DE-E0FABFF2FB2A}"/>
              </a:ext>
            </a:extLst>
          </p:cNvPr>
          <p:cNvSpPr txBox="1"/>
          <p:nvPr/>
        </p:nvSpPr>
        <p:spPr>
          <a:xfrm>
            <a:off x="9056930" y="30791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3E7D31B-7A2E-49B3-B844-6AD74CF4B5BA}"/>
              </a:ext>
            </a:extLst>
          </p:cNvPr>
          <p:cNvSpPr/>
          <p:nvPr/>
        </p:nvSpPr>
        <p:spPr>
          <a:xfrm>
            <a:off x="8401442" y="2383397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FB087-7C98-4ABD-B762-BF47ABBDC40D}"/>
              </a:ext>
            </a:extLst>
          </p:cNvPr>
          <p:cNvSpPr txBox="1"/>
          <p:nvPr/>
        </p:nvSpPr>
        <p:spPr>
          <a:xfrm>
            <a:off x="9927371" y="20221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C34B7D5-9B1E-468D-B077-6E330E693DBF}"/>
              </a:ext>
            </a:extLst>
          </p:cNvPr>
          <p:cNvSpPr/>
          <p:nvPr/>
        </p:nvSpPr>
        <p:spPr>
          <a:xfrm>
            <a:off x="8910788" y="3515628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53CC146-8B77-46E3-AC6F-0DB886122AD3}"/>
              </a:ext>
            </a:extLst>
          </p:cNvPr>
          <p:cNvSpPr/>
          <p:nvPr/>
        </p:nvSpPr>
        <p:spPr>
          <a:xfrm>
            <a:off x="8408070" y="4093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047305ED-960E-4F74-8CF3-FD1A6E4E8C25}"/>
              </a:ext>
            </a:extLst>
          </p:cNvPr>
          <p:cNvSpPr/>
          <p:nvPr/>
        </p:nvSpPr>
        <p:spPr>
          <a:xfrm>
            <a:off x="9401796" y="4092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2836B5E-9FEB-48DB-B39A-17C69320EAAF}"/>
              </a:ext>
            </a:extLst>
          </p:cNvPr>
          <p:cNvSpPr/>
          <p:nvPr/>
        </p:nvSpPr>
        <p:spPr>
          <a:xfrm>
            <a:off x="8971933" y="4093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ADF035-1269-489B-B2C6-A6192A6E9A4A}"/>
              </a:ext>
            </a:extLst>
          </p:cNvPr>
          <p:cNvSpPr txBox="1"/>
          <p:nvPr/>
        </p:nvSpPr>
        <p:spPr>
          <a:xfrm>
            <a:off x="9050665" y="3980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DA636FD-EDF0-40D2-9D8F-A914173E6F2C}"/>
              </a:ext>
            </a:extLst>
          </p:cNvPr>
          <p:cNvSpPr txBox="1"/>
          <p:nvPr/>
        </p:nvSpPr>
        <p:spPr>
          <a:xfrm>
            <a:off x="8546223" y="4026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93F914F-711A-4435-B774-AAE2AFB141E5}"/>
              </a:ext>
            </a:extLst>
          </p:cNvPr>
          <p:cNvSpPr txBox="1"/>
          <p:nvPr/>
        </p:nvSpPr>
        <p:spPr>
          <a:xfrm>
            <a:off x="9578259" y="4036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29B43A4-AB1A-4941-A314-A7F203F0949A}"/>
              </a:ext>
            </a:extLst>
          </p:cNvPr>
          <p:cNvSpPr txBox="1"/>
          <p:nvPr/>
        </p:nvSpPr>
        <p:spPr>
          <a:xfrm>
            <a:off x="9056930" y="4222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A0FB84BB-ED31-48F5-AECE-B11BB620BA97}"/>
              </a:ext>
            </a:extLst>
          </p:cNvPr>
          <p:cNvSpPr/>
          <p:nvPr/>
        </p:nvSpPr>
        <p:spPr>
          <a:xfrm>
            <a:off x="8399441" y="3490036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0" name="Овал 329">
            <a:extLst>
              <a:ext uri="{FF2B5EF4-FFF2-40B4-BE49-F238E27FC236}">
                <a16:creationId xmlns:a16="http://schemas.microsoft.com/office/drawing/2014/main" id="{92F70E18-7BDB-4349-AD85-56D54EF2482A}"/>
              </a:ext>
            </a:extLst>
          </p:cNvPr>
          <p:cNvSpPr/>
          <p:nvPr/>
        </p:nvSpPr>
        <p:spPr>
          <a:xfrm>
            <a:off x="8916252" y="463060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FBFCB019-D313-474A-A553-6F4BCBFF4908}"/>
              </a:ext>
            </a:extLst>
          </p:cNvPr>
          <p:cNvSpPr/>
          <p:nvPr/>
        </p:nvSpPr>
        <p:spPr>
          <a:xfrm>
            <a:off x="8401720" y="51956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CA5B642-B6C7-42C2-99F9-B61D2606D46B}"/>
              </a:ext>
            </a:extLst>
          </p:cNvPr>
          <p:cNvSpPr/>
          <p:nvPr/>
        </p:nvSpPr>
        <p:spPr>
          <a:xfrm>
            <a:off x="9395446" y="51948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20890DAD-66DB-4CE1-9021-B9B625BB65D0}"/>
              </a:ext>
            </a:extLst>
          </p:cNvPr>
          <p:cNvSpPr/>
          <p:nvPr/>
        </p:nvSpPr>
        <p:spPr>
          <a:xfrm>
            <a:off x="8965583" y="51959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D2DF3B-D6BF-4678-8C58-5A85938ECD6B}"/>
              </a:ext>
            </a:extLst>
          </p:cNvPr>
          <p:cNvSpPr txBox="1"/>
          <p:nvPr/>
        </p:nvSpPr>
        <p:spPr>
          <a:xfrm>
            <a:off x="9044315" y="5083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A34B4D-3D54-4B85-936D-6329885A3222}"/>
              </a:ext>
            </a:extLst>
          </p:cNvPr>
          <p:cNvSpPr txBox="1"/>
          <p:nvPr/>
        </p:nvSpPr>
        <p:spPr>
          <a:xfrm>
            <a:off x="8539873" y="5128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13A6C9B-7806-4E50-8CF4-C7393A82C0FB}"/>
              </a:ext>
            </a:extLst>
          </p:cNvPr>
          <p:cNvSpPr txBox="1"/>
          <p:nvPr/>
        </p:nvSpPr>
        <p:spPr>
          <a:xfrm>
            <a:off x="9571909" y="5138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E4DC9DE-F396-4229-8161-5CD96BBF4A4B}"/>
              </a:ext>
            </a:extLst>
          </p:cNvPr>
          <p:cNvSpPr txBox="1"/>
          <p:nvPr/>
        </p:nvSpPr>
        <p:spPr>
          <a:xfrm>
            <a:off x="9050580" y="5324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29CFB137-6DBA-4D02-82C3-1D06A17507A2}"/>
              </a:ext>
            </a:extLst>
          </p:cNvPr>
          <p:cNvSpPr/>
          <p:nvPr/>
        </p:nvSpPr>
        <p:spPr>
          <a:xfrm>
            <a:off x="8398251" y="4616207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7085A3-E3BB-4B82-9D91-191E977AAB1D}"/>
              </a:ext>
            </a:extLst>
          </p:cNvPr>
          <p:cNvSpPr/>
          <p:nvPr/>
        </p:nvSpPr>
        <p:spPr>
          <a:xfrm>
            <a:off x="10064840" y="2334267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496ACB88-125D-489A-B390-DE87828FC109}"/>
              </a:ext>
            </a:extLst>
          </p:cNvPr>
          <p:cNvSpPr/>
          <p:nvPr/>
        </p:nvSpPr>
        <p:spPr>
          <a:xfrm>
            <a:off x="10064839" y="3446748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DCCB098C-015E-4E3B-8785-CAC25EAE8EA2}"/>
              </a:ext>
            </a:extLst>
          </p:cNvPr>
          <p:cNvSpPr/>
          <p:nvPr/>
        </p:nvSpPr>
        <p:spPr>
          <a:xfrm>
            <a:off x="10064839" y="4565413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2" name="Овал 341">
            <a:extLst>
              <a:ext uri="{FF2B5EF4-FFF2-40B4-BE49-F238E27FC236}">
                <a16:creationId xmlns:a16="http://schemas.microsoft.com/office/drawing/2014/main" id="{C0530CB9-6BED-487D-A0F3-6004D425CF0C}"/>
              </a:ext>
            </a:extLst>
          </p:cNvPr>
          <p:cNvSpPr/>
          <p:nvPr/>
        </p:nvSpPr>
        <p:spPr>
          <a:xfrm>
            <a:off x="10649388" y="241789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26885009-C23B-4912-9FA4-78F447353A50}"/>
              </a:ext>
            </a:extLst>
          </p:cNvPr>
          <p:cNvSpPr/>
          <p:nvPr/>
        </p:nvSpPr>
        <p:spPr>
          <a:xfrm>
            <a:off x="10134856" y="298296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6DC9CB5-A5A5-4394-AED9-3FF5772188DA}"/>
              </a:ext>
            </a:extLst>
          </p:cNvPr>
          <p:cNvSpPr/>
          <p:nvPr/>
        </p:nvSpPr>
        <p:spPr>
          <a:xfrm>
            <a:off x="11128582" y="298215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5B5E2B26-DF06-4B0D-A067-0ACB0A5D37B4}"/>
              </a:ext>
            </a:extLst>
          </p:cNvPr>
          <p:cNvSpPr/>
          <p:nvPr/>
        </p:nvSpPr>
        <p:spPr>
          <a:xfrm>
            <a:off x="10698719" y="298324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6B6237-93AD-473E-AB9D-9DBC74EC8CE9}"/>
              </a:ext>
            </a:extLst>
          </p:cNvPr>
          <p:cNvSpPr txBox="1"/>
          <p:nvPr/>
        </p:nvSpPr>
        <p:spPr>
          <a:xfrm>
            <a:off x="10777451" y="28703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5EB3AA0-7F8D-41E5-ADAC-AF88115183B7}"/>
              </a:ext>
            </a:extLst>
          </p:cNvPr>
          <p:cNvSpPr txBox="1"/>
          <p:nvPr/>
        </p:nvSpPr>
        <p:spPr>
          <a:xfrm>
            <a:off x="10273009" y="29155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32CE7E8-51E2-4FE8-9266-39B971B9BB6E}"/>
              </a:ext>
            </a:extLst>
          </p:cNvPr>
          <p:cNvSpPr txBox="1"/>
          <p:nvPr/>
        </p:nvSpPr>
        <p:spPr>
          <a:xfrm>
            <a:off x="11305045" y="292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97AE06FA-0C78-4D03-AE92-5F94AD291329}"/>
              </a:ext>
            </a:extLst>
          </p:cNvPr>
          <p:cNvSpPr/>
          <p:nvPr/>
        </p:nvSpPr>
        <p:spPr>
          <a:xfrm>
            <a:off x="10126226" y="3176746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8279DA3-1410-42A6-A111-0DFFD6FBD7CA}"/>
              </a:ext>
            </a:extLst>
          </p:cNvPr>
          <p:cNvSpPr txBox="1"/>
          <p:nvPr/>
        </p:nvSpPr>
        <p:spPr>
          <a:xfrm>
            <a:off x="10781715" y="3082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6C54FAB0-4A76-449B-B8A1-78A14AAB2308}"/>
              </a:ext>
            </a:extLst>
          </p:cNvPr>
          <p:cNvSpPr/>
          <p:nvPr/>
        </p:nvSpPr>
        <p:spPr>
          <a:xfrm>
            <a:off x="10126227" y="2387130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Овал 351">
            <a:extLst>
              <a:ext uri="{FF2B5EF4-FFF2-40B4-BE49-F238E27FC236}">
                <a16:creationId xmlns:a16="http://schemas.microsoft.com/office/drawing/2014/main" id="{6E1D2FAA-1505-48CD-BD44-CC687BC51435}"/>
              </a:ext>
            </a:extLst>
          </p:cNvPr>
          <p:cNvSpPr/>
          <p:nvPr/>
        </p:nvSpPr>
        <p:spPr>
          <a:xfrm>
            <a:off x="10635573" y="351936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8B10532-7F89-4F05-A421-16F059CFE6F8}"/>
              </a:ext>
            </a:extLst>
          </p:cNvPr>
          <p:cNvSpPr/>
          <p:nvPr/>
        </p:nvSpPr>
        <p:spPr>
          <a:xfrm>
            <a:off x="10132855" y="409714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79361941-E29D-44E9-A28D-3F8E2736DD70}"/>
              </a:ext>
            </a:extLst>
          </p:cNvPr>
          <p:cNvSpPr/>
          <p:nvPr/>
        </p:nvSpPr>
        <p:spPr>
          <a:xfrm>
            <a:off x="11126581" y="409633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A9749961-FC6C-414B-851A-25BB6DC2E75E}"/>
              </a:ext>
            </a:extLst>
          </p:cNvPr>
          <p:cNvSpPr/>
          <p:nvPr/>
        </p:nvSpPr>
        <p:spPr>
          <a:xfrm>
            <a:off x="10696718" y="409742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AFB735C-D125-4481-9836-AB8244C07944}"/>
              </a:ext>
            </a:extLst>
          </p:cNvPr>
          <p:cNvSpPr txBox="1"/>
          <p:nvPr/>
        </p:nvSpPr>
        <p:spPr>
          <a:xfrm>
            <a:off x="10775450" y="39845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A4C6633-ED8C-4201-BA03-7C1494F14321}"/>
              </a:ext>
            </a:extLst>
          </p:cNvPr>
          <p:cNvSpPr txBox="1"/>
          <p:nvPr/>
        </p:nvSpPr>
        <p:spPr>
          <a:xfrm>
            <a:off x="10271008" y="4029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4D0FD12-3C1F-4070-9038-07DECCF51310}"/>
              </a:ext>
            </a:extLst>
          </p:cNvPr>
          <p:cNvSpPr txBox="1"/>
          <p:nvPr/>
        </p:nvSpPr>
        <p:spPr>
          <a:xfrm>
            <a:off x="11303044" y="4040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5BE2EBA-AE4E-4F40-A73B-D02E0ACC5E8D}"/>
              </a:ext>
            </a:extLst>
          </p:cNvPr>
          <p:cNvSpPr txBox="1"/>
          <p:nvPr/>
        </p:nvSpPr>
        <p:spPr>
          <a:xfrm>
            <a:off x="10781715" y="4225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4EEE7F68-9EDA-4BB8-8E8F-401E2F82902D}"/>
              </a:ext>
            </a:extLst>
          </p:cNvPr>
          <p:cNvSpPr/>
          <p:nvPr/>
        </p:nvSpPr>
        <p:spPr>
          <a:xfrm>
            <a:off x="10124226" y="3493769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1" name="Овал 360">
            <a:extLst>
              <a:ext uri="{FF2B5EF4-FFF2-40B4-BE49-F238E27FC236}">
                <a16:creationId xmlns:a16="http://schemas.microsoft.com/office/drawing/2014/main" id="{BEB6A62A-E25F-42A6-84EF-89EC277B4D38}"/>
              </a:ext>
            </a:extLst>
          </p:cNvPr>
          <p:cNvSpPr/>
          <p:nvPr/>
        </p:nvSpPr>
        <p:spPr>
          <a:xfrm>
            <a:off x="10641037" y="463434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FC808B8A-C830-4F22-9511-4D97F8EE9011}"/>
              </a:ext>
            </a:extLst>
          </p:cNvPr>
          <p:cNvSpPr/>
          <p:nvPr/>
        </p:nvSpPr>
        <p:spPr>
          <a:xfrm>
            <a:off x="10126505" y="5199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9BF0B75-C9C0-4E22-9F49-A580A08C7F40}"/>
              </a:ext>
            </a:extLst>
          </p:cNvPr>
          <p:cNvSpPr/>
          <p:nvPr/>
        </p:nvSpPr>
        <p:spPr>
          <a:xfrm>
            <a:off x="11120231" y="5198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38D61723-F12E-4428-BA85-25532A23276E}"/>
              </a:ext>
            </a:extLst>
          </p:cNvPr>
          <p:cNvSpPr/>
          <p:nvPr/>
        </p:nvSpPr>
        <p:spPr>
          <a:xfrm>
            <a:off x="10690368" y="5199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191717-0DE9-4664-A304-133D153F1EFE}"/>
              </a:ext>
            </a:extLst>
          </p:cNvPr>
          <p:cNvSpPr txBox="1"/>
          <p:nvPr/>
        </p:nvSpPr>
        <p:spPr>
          <a:xfrm>
            <a:off x="10769100" y="5086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279D09A-E672-4ECE-AE62-E59F8DFDFFF2}"/>
              </a:ext>
            </a:extLst>
          </p:cNvPr>
          <p:cNvSpPr txBox="1"/>
          <p:nvPr/>
        </p:nvSpPr>
        <p:spPr>
          <a:xfrm>
            <a:off x="10264658" y="5132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C9EB66-2BFD-4DD8-9DF6-0FA8C6416383}"/>
              </a:ext>
            </a:extLst>
          </p:cNvPr>
          <p:cNvSpPr txBox="1"/>
          <p:nvPr/>
        </p:nvSpPr>
        <p:spPr>
          <a:xfrm>
            <a:off x="11296694" y="514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D992B09-EEC1-4ABE-AAFD-15E42E984EEE}"/>
              </a:ext>
            </a:extLst>
          </p:cNvPr>
          <p:cNvSpPr txBox="1"/>
          <p:nvPr/>
        </p:nvSpPr>
        <p:spPr>
          <a:xfrm>
            <a:off x="10775365" y="5328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2B6665F-D4DB-4AC1-9C5C-F86FCC4E7F85}"/>
              </a:ext>
            </a:extLst>
          </p:cNvPr>
          <p:cNvSpPr/>
          <p:nvPr/>
        </p:nvSpPr>
        <p:spPr>
          <a:xfrm>
            <a:off x="10123036" y="4619940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9DB15F57-277C-4404-833E-84AFEC3E8DEA}"/>
              </a:ext>
            </a:extLst>
          </p:cNvPr>
          <p:cNvSpPr/>
          <p:nvPr/>
        </p:nvSpPr>
        <p:spPr>
          <a:xfrm>
            <a:off x="313125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AF03DE50-48C0-4410-AD63-176F01776DA8}"/>
              </a:ext>
            </a:extLst>
          </p:cNvPr>
          <p:cNvSpPr/>
          <p:nvPr/>
        </p:nvSpPr>
        <p:spPr>
          <a:xfrm>
            <a:off x="397928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046F16D4-DF9C-4F60-BB4A-8427C41837F0}"/>
              </a:ext>
            </a:extLst>
          </p:cNvPr>
          <p:cNvSpPr/>
          <p:nvPr/>
        </p:nvSpPr>
        <p:spPr>
          <a:xfrm>
            <a:off x="397928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945E6F59-FE4D-4160-98B4-1484334212D1}"/>
              </a:ext>
            </a:extLst>
          </p:cNvPr>
          <p:cNvSpPr/>
          <p:nvPr/>
        </p:nvSpPr>
        <p:spPr>
          <a:xfrm>
            <a:off x="1308646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BF6EFDC1-3EA9-43D8-9743-22F8E40B8982}"/>
              </a:ext>
            </a:extLst>
          </p:cNvPr>
          <p:cNvSpPr/>
          <p:nvPr/>
        </p:nvSpPr>
        <p:spPr>
          <a:xfrm>
            <a:off x="1424992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1D7B97C8-5EBD-4308-89D1-5C154AE2714D}"/>
              </a:ext>
            </a:extLst>
          </p:cNvPr>
          <p:cNvSpPr/>
          <p:nvPr/>
        </p:nvSpPr>
        <p:spPr>
          <a:xfrm>
            <a:off x="1434978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5E70603C-0EB2-4872-8BD2-511507609A74}"/>
              </a:ext>
            </a:extLst>
          </p:cNvPr>
          <p:cNvSpPr/>
          <p:nvPr/>
        </p:nvSpPr>
        <p:spPr>
          <a:xfrm>
            <a:off x="481818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C0DEF930-CAD8-4681-9DDE-3F152999F64E}"/>
              </a:ext>
            </a:extLst>
          </p:cNvPr>
          <p:cNvSpPr/>
          <p:nvPr/>
        </p:nvSpPr>
        <p:spPr>
          <a:xfrm>
            <a:off x="3355164" y="1715892"/>
            <a:ext cx="409538" cy="32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C9DED25-9967-4B12-B7F4-ED43C09333EB}"/>
              </a:ext>
            </a:extLst>
          </p:cNvPr>
          <p:cNvSpPr txBox="1"/>
          <p:nvPr/>
        </p:nvSpPr>
        <p:spPr>
          <a:xfrm>
            <a:off x="3418381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85F86-AA3C-4246-AA38-EF2ACC991B96}"/>
              </a:ext>
            </a:extLst>
          </p:cNvPr>
          <p:cNvSpPr txBox="1"/>
          <p:nvPr/>
        </p:nvSpPr>
        <p:spPr>
          <a:xfrm>
            <a:off x="1746920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4FE6C502-C5AF-4E89-B554-B76C232F8480}"/>
              </a:ext>
            </a:extLst>
          </p:cNvPr>
          <p:cNvSpPr/>
          <p:nvPr/>
        </p:nvSpPr>
        <p:spPr>
          <a:xfrm>
            <a:off x="481818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3B5D64A2-2808-4A95-9B5E-60F7A11B32F3}"/>
              </a:ext>
            </a:extLst>
          </p:cNvPr>
          <p:cNvSpPr/>
          <p:nvPr/>
        </p:nvSpPr>
        <p:spPr>
          <a:xfrm>
            <a:off x="2208067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F3AA42C1-78C9-4155-B21F-028CC2F5EB2A}"/>
              </a:ext>
            </a:extLst>
          </p:cNvPr>
          <p:cNvSpPr/>
          <p:nvPr/>
        </p:nvSpPr>
        <p:spPr>
          <a:xfrm>
            <a:off x="1024100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5A2758D8-73F0-4241-9F39-DEABD95CCCC2}"/>
              </a:ext>
            </a:extLst>
          </p:cNvPr>
          <p:cNvSpPr/>
          <p:nvPr/>
        </p:nvSpPr>
        <p:spPr>
          <a:xfrm>
            <a:off x="3479308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42295F2-01EF-4868-9D22-317442BD01FC}"/>
              </a:ext>
            </a:extLst>
          </p:cNvPr>
          <p:cNvSpPr/>
          <p:nvPr/>
        </p:nvSpPr>
        <p:spPr>
          <a:xfrm>
            <a:off x="397929" y="830510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8BD3425A-EB7E-4EF6-9484-DF551661ECF5}"/>
              </a:ext>
            </a:extLst>
          </p:cNvPr>
          <p:cNvSpPr/>
          <p:nvPr/>
        </p:nvSpPr>
        <p:spPr>
          <a:xfrm>
            <a:off x="107932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3D2CB101-B3C2-4071-A573-CCA742ECB8AD}"/>
              </a:ext>
            </a:extLst>
          </p:cNvPr>
          <p:cNvSpPr/>
          <p:nvPr/>
        </p:nvSpPr>
        <p:spPr>
          <a:xfrm>
            <a:off x="1759779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6B85F46F-668F-410A-8244-0518FFFEDD93}"/>
              </a:ext>
            </a:extLst>
          </p:cNvPr>
          <p:cNvSpPr/>
          <p:nvPr/>
        </p:nvSpPr>
        <p:spPr>
          <a:xfrm>
            <a:off x="244117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9FB0E46F-48B2-4932-B415-BE2976CB76FF}"/>
              </a:ext>
            </a:extLst>
          </p:cNvPr>
          <p:cNvSpPr/>
          <p:nvPr/>
        </p:nvSpPr>
        <p:spPr>
          <a:xfrm>
            <a:off x="3119302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CF5EC9C-18AB-4031-8D74-7A5B78050367}"/>
              </a:ext>
            </a:extLst>
          </p:cNvPr>
          <p:cNvSpPr txBox="1"/>
          <p:nvPr/>
        </p:nvSpPr>
        <p:spPr>
          <a:xfrm>
            <a:off x="424271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F2E4F6C-1FEA-4D86-BD68-84E42CFF2356}"/>
              </a:ext>
            </a:extLst>
          </p:cNvPr>
          <p:cNvSpPr txBox="1"/>
          <p:nvPr/>
        </p:nvSpPr>
        <p:spPr>
          <a:xfrm>
            <a:off x="1105811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C45DA54-7829-41BE-ADC7-1A19C34814FF}"/>
              </a:ext>
            </a:extLst>
          </p:cNvPr>
          <p:cNvSpPr txBox="1"/>
          <p:nvPr/>
        </p:nvSpPr>
        <p:spPr>
          <a:xfrm>
            <a:off x="1778271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7ACB777-EB22-4D46-9716-0CDDD67A3757}"/>
              </a:ext>
            </a:extLst>
          </p:cNvPr>
          <p:cNvSpPr txBox="1"/>
          <p:nvPr/>
        </p:nvSpPr>
        <p:spPr>
          <a:xfrm>
            <a:off x="2459811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E71989C-1C63-4AF6-85B5-94C572F5A7E0}"/>
              </a:ext>
            </a:extLst>
          </p:cNvPr>
          <p:cNvSpPr txBox="1"/>
          <p:nvPr/>
        </p:nvSpPr>
        <p:spPr>
          <a:xfrm>
            <a:off x="3159650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E2B4FC6-6ED3-4D9C-A6BF-C16D7752CB26}"/>
              </a:ext>
            </a:extLst>
          </p:cNvPr>
          <p:cNvSpPr/>
          <p:nvPr/>
        </p:nvSpPr>
        <p:spPr>
          <a:xfrm>
            <a:off x="2253074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93843C59-0556-4AAA-B4B7-E231AB42C275}"/>
              </a:ext>
            </a:extLst>
          </p:cNvPr>
          <p:cNvSpPr/>
          <p:nvPr/>
        </p:nvSpPr>
        <p:spPr>
          <a:xfrm>
            <a:off x="403589" y="6188604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03F7E38E-D625-4C8F-BE36-877856577449}"/>
              </a:ext>
            </a:extLst>
          </p:cNvPr>
          <p:cNvSpPr/>
          <p:nvPr/>
        </p:nvSpPr>
        <p:spPr>
          <a:xfrm>
            <a:off x="1573138" y="6188604"/>
            <a:ext cx="1126019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A0F9FA42-927B-411D-BCBA-19C518C90F9D}"/>
              </a:ext>
            </a:extLst>
          </p:cNvPr>
          <p:cNvSpPr/>
          <p:nvPr/>
        </p:nvSpPr>
        <p:spPr>
          <a:xfrm>
            <a:off x="2692757" y="6189297"/>
            <a:ext cx="1169550" cy="455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94D5C4AA-F3D4-4614-86F2-E1916D5CEAD1}"/>
              </a:ext>
            </a:extLst>
          </p:cNvPr>
          <p:cNvSpPr/>
          <p:nvPr/>
        </p:nvSpPr>
        <p:spPr>
          <a:xfrm>
            <a:off x="363284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E96B5B65-DDEB-40E0-BD8C-24EEBCCB8E8E}"/>
              </a:ext>
            </a:extLst>
          </p:cNvPr>
          <p:cNvSpPr/>
          <p:nvPr/>
        </p:nvSpPr>
        <p:spPr>
          <a:xfrm>
            <a:off x="2803330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1D52FDC5-AFA0-40E7-85BA-851DF02B2FE9}"/>
              </a:ext>
            </a:extLst>
          </p:cNvPr>
          <p:cNvSpPr/>
          <p:nvPr/>
        </p:nvSpPr>
        <p:spPr>
          <a:xfrm>
            <a:off x="1648498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EF5D46D4-F7FF-4BA9-BCBF-A6A0A141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65" y="334765"/>
            <a:ext cx="332965" cy="332965"/>
          </a:xfrm>
          <a:prstGeom prst="rect">
            <a:avLst/>
          </a:prstGeom>
        </p:spPr>
      </p:pic>
      <p:sp>
        <p:nvSpPr>
          <p:cNvPr id="257" name="Овал 256">
            <a:extLst>
              <a:ext uri="{FF2B5EF4-FFF2-40B4-BE49-F238E27FC236}">
                <a16:creationId xmlns:a16="http://schemas.microsoft.com/office/drawing/2014/main" id="{57AA4C8A-39CD-4DCB-812C-37303BC5C95B}"/>
              </a:ext>
            </a:extLst>
          </p:cNvPr>
          <p:cNvSpPr/>
          <p:nvPr/>
        </p:nvSpPr>
        <p:spPr>
          <a:xfrm>
            <a:off x="982476" y="237180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E4357005-FBB6-4644-951B-82FC6A3ACDEA}"/>
              </a:ext>
            </a:extLst>
          </p:cNvPr>
          <p:cNvSpPr/>
          <p:nvPr/>
        </p:nvSpPr>
        <p:spPr>
          <a:xfrm>
            <a:off x="467944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40383E9C-AD5E-48B7-8503-2E39275805C7}"/>
              </a:ext>
            </a:extLst>
          </p:cNvPr>
          <p:cNvSpPr/>
          <p:nvPr/>
        </p:nvSpPr>
        <p:spPr>
          <a:xfrm>
            <a:off x="1461670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B0B985F6-DA83-4F11-B6A4-1BA53267D47E}"/>
              </a:ext>
            </a:extLst>
          </p:cNvPr>
          <p:cNvSpPr/>
          <p:nvPr/>
        </p:nvSpPr>
        <p:spPr>
          <a:xfrm>
            <a:off x="1031807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50FCF5B-6E1B-4D93-B6D6-5DD4D487E8D6}"/>
              </a:ext>
            </a:extLst>
          </p:cNvPr>
          <p:cNvSpPr txBox="1"/>
          <p:nvPr/>
        </p:nvSpPr>
        <p:spPr>
          <a:xfrm>
            <a:off x="1110539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4C28A3B-9627-4B8D-8C55-8D01A206B72F}"/>
              </a:ext>
            </a:extLst>
          </p:cNvPr>
          <p:cNvSpPr txBox="1"/>
          <p:nvPr/>
        </p:nvSpPr>
        <p:spPr>
          <a:xfrm>
            <a:off x="606097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B4ABCF0-89D8-4E9B-85E7-DD5D943893D8}"/>
              </a:ext>
            </a:extLst>
          </p:cNvPr>
          <p:cNvSpPr txBox="1"/>
          <p:nvPr/>
        </p:nvSpPr>
        <p:spPr>
          <a:xfrm>
            <a:off x="1638133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D1F520A-99E8-4606-A882-073F11FC3FAD}"/>
              </a:ext>
            </a:extLst>
          </p:cNvPr>
          <p:cNvSpPr txBox="1"/>
          <p:nvPr/>
        </p:nvSpPr>
        <p:spPr>
          <a:xfrm>
            <a:off x="1114803" y="31290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79BAFCA-F98A-420E-B96B-2C8F0F85A970}"/>
              </a:ext>
            </a:extLst>
          </p:cNvPr>
          <p:cNvSpPr txBox="1"/>
          <p:nvPr/>
        </p:nvSpPr>
        <p:spPr>
          <a:xfrm>
            <a:off x="1985244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1" name="Овал 370">
            <a:extLst>
              <a:ext uri="{FF2B5EF4-FFF2-40B4-BE49-F238E27FC236}">
                <a16:creationId xmlns:a16="http://schemas.microsoft.com/office/drawing/2014/main" id="{CD38944F-6CA2-4E1D-BB8B-38B468D34463}"/>
              </a:ext>
            </a:extLst>
          </p:cNvPr>
          <p:cNvSpPr/>
          <p:nvPr/>
        </p:nvSpPr>
        <p:spPr>
          <a:xfrm>
            <a:off x="968661" y="347327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2" name="Прямоугольник 371">
            <a:extLst>
              <a:ext uri="{FF2B5EF4-FFF2-40B4-BE49-F238E27FC236}">
                <a16:creationId xmlns:a16="http://schemas.microsoft.com/office/drawing/2014/main" id="{B677B9D2-582C-494E-B0F9-C398FC0CDA2B}"/>
              </a:ext>
            </a:extLst>
          </p:cNvPr>
          <p:cNvSpPr/>
          <p:nvPr/>
        </p:nvSpPr>
        <p:spPr>
          <a:xfrm>
            <a:off x="465943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E5A896DD-A571-4BA0-8A8B-E8C6A49D25D7}"/>
              </a:ext>
            </a:extLst>
          </p:cNvPr>
          <p:cNvSpPr/>
          <p:nvPr/>
        </p:nvSpPr>
        <p:spPr>
          <a:xfrm>
            <a:off x="1459669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1BC98521-DD38-4FA0-BED1-22423E688B3B}"/>
              </a:ext>
            </a:extLst>
          </p:cNvPr>
          <p:cNvSpPr/>
          <p:nvPr/>
        </p:nvSpPr>
        <p:spPr>
          <a:xfrm>
            <a:off x="1029806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8730CA5D-2997-410D-BE28-DF790F7A757D}"/>
              </a:ext>
            </a:extLst>
          </p:cNvPr>
          <p:cNvSpPr txBox="1"/>
          <p:nvPr/>
        </p:nvSpPr>
        <p:spPr>
          <a:xfrm>
            <a:off x="1108538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294AA6B-D7A4-46FA-A7A5-DAC87288B869}"/>
              </a:ext>
            </a:extLst>
          </p:cNvPr>
          <p:cNvSpPr txBox="1"/>
          <p:nvPr/>
        </p:nvSpPr>
        <p:spPr>
          <a:xfrm>
            <a:off x="604096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D6A0A88-D4CE-4559-9748-B5679AA1797A}"/>
              </a:ext>
            </a:extLst>
          </p:cNvPr>
          <p:cNvSpPr txBox="1"/>
          <p:nvPr/>
        </p:nvSpPr>
        <p:spPr>
          <a:xfrm>
            <a:off x="1636132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4D491473-9D2F-4C62-9CC4-CBEA770D1687}"/>
              </a:ext>
            </a:extLst>
          </p:cNvPr>
          <p:cNvSpPr txBox="1"/>
          <p:nvPr/>
        </p:nvSpPr>
        <p:spPr>
          <a:xfrm>
            <a:off x="1114803" y="4272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0" name="Овал 379">
            <a:extLst>
              <a:ext uri="{FF2B5EF4-FFF2-40B4-BE49-F238E27FC236}">
                <a16:creationId xmlns:a16="http://schemas.microsoft.com/office/drawing/2014/main" id="{A53CA105-16C5-4CC7-83CE-87C0EC9DA7E7}"/>
              </a:ext>
            </a:extLst>
          </p:cNvPr>
          <p:cNvSpPr/>
          <p:nvPr/>
        </p:nvSpPr>
        <p:spPr>
          <a:xfrm>
            <a:off x="974125" y="458825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097FAC7F-3C70-444E-9532-04B8127D1EA0}"/>
              </a:ext>
            </a:extLst>
          </p:cNvPr>
          <p:cNvSpPr/>
          <p:nvPr/>
        </p:nvSpPr>
        <p:spPr>
          <a:xfrm>
            <a:off x="459593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234A97A2-F20C-473C-B4AE-9CD5294AA02B}"/>
              </a:ext>
            </a:extLst>
          </p:cNvPr>
          <p:cNvSpPr/>
          <p:nvPr/>
        </p:nvSpPr>
        <p:spPr>
          <a:xfrm>
            <a:off x="1453319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B7404211-C406-4BBD-A661-2C42368E5E0D}"/>
              </a:ext>
            </a:extLst>
          </p:cNvPr>
          <p:cNvSpPr/>
          <p:nvPr/>
        </p:nvSpPr>
        <p:spPr>
          <a:xfrm>
            <a:off x="1023456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5A7E956-EBF9-4D88-A2A6-CF80A50CA975}"/>
              </a:ext>
            </a:extLst>
          </p:cNvPr>
          <p:cNvSpPr txBox="1"/>
          <p:nvPr/>
        </p:nvSpPr>
        <p:spPr>
          <a:xfrm>
            <a:off x="1102188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700D261-A5FE-4C3E-AE2A-A1D078CBA089}"/>
              </a:ext>
            </a:extLst>
          </p:cNvPr>
          <p:cNvSpPr txBox="1"/>
          <p:nvPr/>
        </p:nvSpPr>
        <p:spPr>
          <a:xfrm>
            <a:off x="597746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265CA3A-2514-4AE4-8D4F-CA1881967E49}"/>
              </a:ext>
            </a:extLst>
          </p:cNvPr>
          <p:cNvSpPr txBox="1"/>
          <p:nvPr/>
        </p:nvSpPr>
        <p:spPr>
          <a:xfrm>
            <a:off x="1629782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BD44E9C-C00A-4D27-97CB-A01A6613276B}"/>
              </a:ext>
            </a:extLst>
          </p:cNvPr>
          <p:cNvSpPr txBox="1"/>
          <p:nvPr/>
        </p:nvSpPr>
        <p:spPr>
          <a:xfrm>
            <a:off x="1108453" y="53744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62ACC9F3-7CCB-4660-A47D-E1F9FD4DA63C}"/>
              </a:ext>
            </a:extLst>
          </p:cNvPr>
          <p:cNvSpPr/>
          <p:nvPr/>
        </p:nvSpPr>
        <p:spPr>
          <a:xfrm>
            <a:off x="2707261" y="237553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01E5CEE9-60DF-4802-A8A6-D54F32DA4958}"/>
              </a:ext>
            </a:extLst>
          </p:cNvPr>
          <p:cNvSpPr/>
          <p:nvPr/>
        </p:nvSpPr>
        <p:spPr>
          <a:xfrm>
            <a:off x="2192729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6D35F8A-E9E3-4079-A39A-297B9E57E9C4}"/>
              </a:ext>
            </a:extLst>
          </p:cNvPr>
          <p:cNvSpPr/>
          <p:nvPr/>
        </p:nvSpPr>
        <p:spPr>
          <a:xfrm>
            <a:off x="3186455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DA15F8F5-A873-401D-8465-EA5AE80FFE02}"/>
              </a:ext>
            </a:extLst>
          </p:cNvPr>
          <p:cNvSpPr/>
          <p:nvPr/>
        </p:nvSpPr>
        <p:spPr>
          <a:xfrm>
            <a:off x="2756592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7EBF8935-2204-4855-B410-3112C6D60598}"/>
              </a:ext>
            </a:extLst>
          </p:cNvPr>
          <p:cNvSpPr txBox="1"/>
          <p:nvPr/>
        </p:nvSpPr>
        <p:spPr>
          <a:xfrm>
            <a:off x="2835324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68FF68E-093F-4785-9B82-1C5EBB9C43C7}"/>
              </a:ext>
            </a:extLst>
          </p:cNvPr>
          <p:cNvSpPr txBox="1"/>
          <p:nvPr/>
        </p:nvSpPr>
        <p:spPr>
          <a:xfrm>
            <a:off x="2330882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8BE25DD-C837-432A-BFB1-324C03739BEA}"/>
              </a:ext>
            </a:extLst>
          </p:cNvPr>
          <p:cNvSpPr txBox="1"/>
          <p:nvPr/>
        </p:nvSpPr>
        <p:spPr>
          <a:xfrm>
            <a:off x="3362918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8ADDCDB-012C-4B69-A48D-6E695C6EFB5A}"/>
              </a:ext>
            </a:extLst>
          </p:cNvPr>
          <p:cNvSpPr txBox="1"/>
          <p:nvPr/>
        </p:nvSpPr>
        <p:spPr>
          <a:xfrm>
            <a:off x="2839588" y="31328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2" name="Овал 401">
            <a:extLst>
              <a:ext uri="{FF2B5EF4-FFF2-40B4-BE49-F238E27FC236}">
                <a16:creationId xmlns:a16="http://schemas.microsoft.com/office/drawing/2014/main" id="{73234817-04BD-4441-A547-E76E9677CF07}"/>
              </a:ext>
            </a:extLst>
          </p:cNvPr>
          <p:cNvSpPr/>
          <p:nvPr/>
        </p:nvSpPr>
        <p:spPr>
          <a:xfrm>
            <a:off x="2693446" y="3477003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F19656CA-7463-40CB-AF88-B0C6AC1A292E}"/>
              </a:ext>
            </a:extLst>
          </p:cNvPr>
          <p:cNvSpPr/>
          <p:nvPr/>
        </p:nvSpPr>
        <p:spPr>
          <a:xfrm>
            <a:off x="2190728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718FC6FB-6E69-483B-A4EB-C35BB1FD5766}"/>
              </a:ext>
            </a:extLst>
          </p:cNvPr>
          <p:cNvSpPr/>
          <p:nvPr/>
        </p:nvSpPr>
        <p:spPr>
          <a:xfrm>
            <a:off x="3184454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B9D6468C-356B-4AE8-88DE-F745EFA0FFAE}"/>
              </a:ext>
            </a:extLst>
          </p:cNvPr>
          <p:cNvSpPr/>
          <p:nvPr/>
        </p:nvSpPr>
        <p:spPr>
          <a:xfrm>
            <a:off x="2754591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748EE78-964A-48CD-90BB-B82C503527E2}"/>
              </a:ext>
            </a:extLst>
          </p:cNvPr>
          <p:cNvSpPr txBox="1"/>
          <p:nvPr/>
        </p:nvSpPr>
        <p:spPr>
          <a:xfrm>
            <a:off x="2833323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C57CEFC6-029B-4B9C-9507-B335A24D9AD4}"/>
              </a:ext>
            </a:extLst>
          </p:cNvPr>
          <p:cNvSpPr txBox="1"/>
          <p:nvPr/>
        </p:nvSpPr>
        <p:spPr>
          <a:xfrm>
            <a:off x="2328881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BFB86B7-69D3-4394-84BB-C35F771F852B}"/>
              </a:ext>
            </a:extLst>
          </p:cNvPr>
          <p:cNvSpPr txBox="1"/>
          <p:nvPr/>
        </p:nvSpPr>
        <p:spPr>
          <a:xfrm>
            <a:off x="3360917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83A4FAE1-61D7-48A7-B0A7-97E14287680A}"/>
              </a:ext>
            </a:extLst>
          </p:cNvPr>
          <p:cNvSpPr txBox="1"/>
          <p:nvPr/>
        </p:nvSpPr>
        <p:spPr>
          <a:xfrm>
            <a:off x="2839588" y="4275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1" name="Овал 410">
            <a:extLst>
              <a:ext uri="{FF2B5EF4-FFF2-40B4-BE49-F238E27FC236}">
                <a16:creationId xmlns:a16="http://schemas.microsoft.com/office/drawing/2014/main" id="{2E00BD06-EC96-425D-A67F-196C980D10EB}"/>
              </a:ext>
            </a:extLst>
          </p:cNvPr>
          <p:cNvSpPr/>
          <p:nvPr/>
        </p:nvSpPr>
        <p:spPr>
          <a:xfrm>
            <a:off x="2698910" y="459198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0FA0DC43-C54B-4D3D-A323-3E93E17C6E47}"/>
              </a:ext>
            </a:extLst>
          </p:cNvPr>
          <p:cNvSpPr/>
          <p:nvPr/>
        </p:nvSpPr>
        <p:spPr>
          <a:xfrm>
            <a:off x="2184378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5ED09F0F-80B2-409C-8F03-CD85716CFA88}"/>
              </a:ext>
            </a:extLst>
          </p:cNvPr>
          <p:cNvSpPr/>
          <p:nvPr/>
        </p:nvSpPr>
        <p:spPr>
          <a:xfrm>
            <a:off x="3178104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ECEBE68E-7956-4348-8F2B-E75627D812BD}"/>
              </a:ext>
            </a:extLst>
          </p:cNvPr>
          <p:cNvSpPr/>
          <p:nvPr/>
        </p:nvSpPr>
        <p:spPr>
          <a:xfrm>
            <a:off x="2748241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3AEF551-47A5-428B-8016-469B5F06AA4D}"/>
              </a:ext>
            </a:extLst>
          </p:cNvPr>
          <p:cNvSpPr txBox="1"/>
          <p:nvPr/>
        </p:nvSpPr>
        <p:spPr>
          <a:xfrm>
            <a:off x="2826973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6030134-5A4F-4144-AFB7-7AA692576215}"/>
              </a:ext>
            </a:extLst>
          </p:cNvPr>
          <p:cNvSpPr txBox="1"/>
          <p:nvPr/>
        </p:nvSpPr>
        <p:spPr>
          <a:xfrm>
            <a:off x="2322531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DDDC4192-CF00-4035-A946-805DE18A1A8F}"/>
              </a:ext>
            </a:extLst>
          </p:cNvPr>
          <p:cNvSpPr txBox="1"/>
          <p:nvPr/>
        </p:nvSpPr>
        <p:spPr>
          <a:xfrm>
            <a:off x="3354567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F799AEE1-CB4C-4929-AF7C-2CDBDDB3E790}"/>
              </a:ext>
            </a:extLst>
          </p:cNvPr>
          <p:cNvSpPr txBox="1"/>
          <p:nvPr/>
        </p:nvSpPr>
        <p:spPr>
          <a:xfrm>
            <a:off x="2833238" y="5378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6569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F3015E-413A-4FE3-B13D-079CD245A6CC}"/>
              </a:ext>
            </a:extLst>
          </p:cNvPr>
          <p:cNvSpPr/>
          <p:nvPr/>
        </p:nvSpPr>
        <p:spPr>
          <a:xfrm>
            <a:off x="4370664" y="201336"/>
            <a:ext cx="3456264" cy="6455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BB142D-A81E-4EB5-9FE3-80EDEE861719}"/>
              </a:ext>
            </a:extLst>
          </p:cNvPr>
          <p:cNvSpPr/>
          <p:nvPr/>
        </p:nvSpPr>
        <p:spPr>
          <a:xfrm>
            <a:off x="4370664" y="201336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5242E-4092-49F4-8A42-8198A9098E24}"/>
              </a:ext>
            </a:extLst>
          </p:cNvPr>
          <p:cNvSpPr/>
          <p:nvPr/>
        </p:nvSpPr>
        <p:spPr>
          <a:xfrm>
            <a:off x="4370664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CA2A99-958A-418E-8144-14D4C4F7B676}"/>
              </a:ext>
            </a:extLst>
          </p:cNvPr>
          <p:cNvSpPr/>
          <p:nvPr/>
        </p:nvSpPr>
        <p:spPr>
          <a:xfrm>
            <a:off x="4370664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F7E48-10ED-4C56-A847-63F1FD2886B9}"/>
              </a:ext>
            </a:extLst>
          </p:cNvPr>
          <p:cNvSpPr/>
          <p:nvPr/>
        </p:nvSpPr>
        <p:spPr>
          <a:xfrm>
            <a:off x="4370663" y="5671828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2F73A3-E18D-4D37-A815-7816B81C6E67}"/>
              </a:ext>
            </a:extLst>
          </p:cNvPr>
          <p:cNvSpPr/>
          <p:nvPr/>
        </p:nvSpPr>
        <p:spPr>
          <a:xfrm>
            <a:off x="4370664" y="1166070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B41ACF-A8C6-40E2-96CB-B61B7DFC21CA}"/>
              </a:ext>
            </a:extLst>
          </p:cNvPr>
          <p:cNvSpPr/>
          <p:nvPr/>
        </p:nvSpPr>
        <p:spPr>
          <a:xfrm>
            <a:off x="4370664" y="1632631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ADB1B13-7744-40F9-8F58-4D0935EFC966}"/>
              </a:ext>
            </a:extLst>
          </p:cNvPr>
          <p:cNvSpPr/>
          <p:nvPr/>
        </p:nvSpPr>
        <p:spPr>
          <a:xfrm>
            <a:off x="4370664" y="2326330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A4970E5-674E-457E-9CB6-72EA466C1496}"/>
              </a:ext>
            </a:extLst>
          </p:cNvPr>
          <p:cNvSpPr/>
          <p:nvPr/>
        </p:nvSpPr>
        <p:spPr>
          <a:xfrm>
            <a:off x="4370664" y="3446209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FEB7AD-2653-4D85-AE1A-3D12EA066FD3}"/>
              </a:ext>
            </a:extLst>
          </p:cNvPr>
          <p:cNvSpPr/>
          <p:nvPr/>
        </p:nvSpPr>
        <p:spPr>
          <a:xfrm>
            <a:off x="4370664" y="4566717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27875B2-A48B-4560-AF4A-8666BA8E907E}"/>
              </a:ext>
            </a:extLst>
          </p:cNvPr>
          <p:cNvSpPr/>
          <p:nvPr/>
        </p:nvSpPr>
        <p:spPr>
          <a:xfrm>
            <a:off x="8255252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AB2AD6-284E-4402-95B8-7F4F971588EF}"/>
              </a:ext>
            </a:extLst>
          </p:cNvPr>
          <p:cNvSpPr/>
          <p:nvPr/>
        </p:nvSpPr>
        <p:spPr>
          <a:xfrm>
            <a:off x="5281382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7B770-75F3-4DA3-9CBA-C419BD635312}"/>
              </a:ext>
            </a:extLst>
          </p:cNvPr>
          <p:cNvSpPr/>
          <p:nvPr/>
        </p:nvSpPr>
        <p:spPr>
          <a:xfrm>
            <a:off x="5397728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AB2FDE-8D4B-4558-8054-AB7AC9B6AB1E}"/>
              </a:ext>
            </a:extLst>
          </p:cNvPr>
          <p:cNvSpPr/>
          <p:nvPr/>
        </p:nvSpPr>
        <p:spPr>
          <a:xfrm>
            <a:off x="5407714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A92AB44-264F-486F-A5E9-F5A76BABD430}"/>
              </a:ext>
            </a:extLst>
          </p:cNvPr>
          <p:cNvSpPr/>
          <p:nvPr/>
        </p:nvSpPr>
        <p:spPr>
          <a:xfrm>
            <a:off x="4454554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2F8F0B2-8EF8-4E76-8449-957D8F850EFA}"/>
              </a:ext>
            </a:extLst>
          </p:cNvPr>
          <p:cNvSpPr/>
          <p:nvPr/>
        </p:nvSpPr>
        <p:spPr>
          <a:xfrm>
            <a:off x="7327900" y="1715892"/>
            <a:ext cx="409538" cy="329427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20EDDD-2469-4841-AF9F-BD9CB61776E0}"/>
              </a:ext>
            </a:extLst>
          </p:cNvPr>
          <p:cNvSpPr txBox="1"/>
          <p:nvPr/>
        </p:nvSpPr>
        <p:spPr>
          <a:xfrm>
            <a:off x="7391117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8251F-5B91-4F18-81DF-BF831AD3820D}"/>
              </a:ext>
            </a:extLst>
          </p:cNvPr>
          <p:cNvSpPr txBox="1"/>
          <p:nvPr/>
        </p:nvSpPr>
        <p:spPr>
          <a:xfrm>
            <a:off x="5719656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07E5322-AD2C-4413-A812-3BD920DED298}"/>
              </a:ext>
            </a:extLst>
          </p:cNvPr>
          <p:cNvSpPr/>
          <p:nvPr/>
        </p:nvSpPr>
        <p:spPr>
          <a:xfrm>
            <a:off x="4454554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FA7DFD6-D3F0-4130-89E4-8018759E8849}"/>
              </a:ext>
            </a:extLst>
          </p:cNvPr>
          <p:cNvSpPr/>
          <p:nvPr/>
        </p:nvSpPr>
        <p:spPr>
          <a:xfrm>
            <a:off x="6180803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6C931CB-3FF2-46DD-9519-BA4CDEAD1E99}"/>
              </a:ext>
            </a:extLst>
          </p:cNvPr>
          <p:cNvSpPr/>
          <p:nvPr/>
        </p:nvSpPr>
        <p:spPr>
          <a:xfrm>
            <a:off x="4996836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C4C523-6163-4727-8AF4-7372A9BB87FC}"/>
              </a:ext>
            </a:extLst>
          </p:cNvPr>
          <p:cNvSpPr/>
          <p:nvPr/>
        </p:nvSpPr>
        <p:spPr>
          <a:xfrm>
            <a:off x="7452044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642603-DA7A-4B99-BF51-A6E710ED579A}"/>
              </a:ext>
            </a:extLst>
          </p:cNvPr>
          <p:cNvSpPr/>
          <p:nvPr/>
        </p:nvSpPr>
        <p:spPr>
          <a:xfrm>
            <a:off x="4370665" y="830510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7704C2B-9A47-4131-ACE9-28488BCF7EAA}"/>
              </a:ext>
            </a:extLst>
          </p:cNvPr>
          <p:cNvSpPr/>
          <p:nvPr/>
        </p:nvSpPr>
        <p:spPr>
          <a:xfrm>
            <a:off x="5052061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502D7C5-126B-4F63-AB62-FBD513D15422}"/>
              </a:ext>
            </a:extLst>
          </p:cNvPr>
          <p:cNvSpPr/>
          <p:nvPr/>
        </p:nvSpPr>
        <p:spPr>
          <a:xfrm>
            <a:off x="573251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DC41E9C-62AF-4B30-8C8D-6FDF948CB9CF}"/>
              </a:ext>
            </a:extLst>
          </p:cNvPr>
          <p:cNvSpPr/>
          <p:nvPr/>
        </p:nvSpPr>
        <p:spPr>
          <a:xfrm>
            <a:off x="6413911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B05B705-9F01-4A32-9467-C31914E1E712}"/>
              </a:ext>
            </a:extLst>
          </p:cNvPr>
          <p:cNvSpPr/>
          <p:nvPr/>
        </p:nvSpPr>
        <p:spPr>
          <a:xfrm>
            <a:off x="7092038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E87EC-6E3C-4542-AC7C-ECF6A0BFDAB5}"/>
              </a:ext>
            </a:extLst>
          </p:cNvPr>
          <p:cNvSpPr txBox="1"/>
          <p:nvPr/>
        </p:nvSpPr>
        <p:spPr>
          <a:xfrm>
            <a:off x="4397007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B36F6-BD67-4A47-A5A4-F128CD06D68B}"/>
              </a:ext>
            </a:extLst>
          </p:cNvPr>
          <p:cNvSpPr txBox="1"/>
          <p:nvPr/>
        </p:nvSpPr>
        <p:spPr>
          <a:xfrm>
            <a:off x="5078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26B84C-FDAC-4F9C-9088-9A4DEA2C6320}"/>
              </a:ext>
            </a:extLst>
          </p:cNvPr>
          <p:cNvSpPr txBox="1"/>
          <p:nvPr/>
        </p:nvSpPr>
        <p:spPr>
          <a:xfrm>
            <a:off x="5751007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9532E-B16C-4403-85CE-76D3E2672972}"/>
              </a:ext>
            </a:extLst>
          </p:cNvPr>
          <p:cNvSpPr txBox="1"/>
          <p:nvPr/>
        </p:nvSpPr>
        <p:spPr>
          <a:xfrm>
            <a:off x="6432547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BC73D-E2CE-4330-BF29-5D7ADC36FE66}"/>
              </a:ext>
            </a:extLst>
          </p:cNvPr>
          <p:cNvSpPr txBox="1"/>
          <p:nvPr/>
        </p:nvSpPr>
        <p:spPr>
          <a:xfrm>
            <a:off x="7132386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7C21D9AE-4EDE-4043-A971-5924EB47E933}"/>
              </a:ext>
            </a:extLst>
          </p:cNvPr>
          <p:cNvSpPr/>
          <p:nvPr/>
        </p:nvSpPr>
        <p:spPr>
          <a:xfrm>
            <a:off x="6225810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53C3DF7-5AF4-45A8-B253-264872C47522}"/>
              </a:ext>
            </a:extLst>
          </p:cNvPr>
          <p:cNvSpPr/>
          <p:nvPr/>
        </p:nvSpPr>
        <p:spPr>
          <a:xfrm>
            <a:off x="4376325" y="6188604"/>
            <a:ext cx="1169550" cy="455474"/>
          </a:xfrm>
          <a:prstGeom prst="rect">
            <a:avLst/>
          </a:prstGeom>
          <a:solidFill>
            <a:srgbClr val="768E3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A4A9A11-E26D-4179-89AA-0EA61E4A1E5B}"/>
              </a:ext>
            </a:extLst>
          </p:cNvPr>
          <p:cNvSpPr/>
          <p:nvPr/>
        </p:nvSpPr>
        <p:spPr>
          <a:xfrm>
            <a:off x="5545874" y="6188604"/>
            <a:ext cx="1126019" cy="455474"/>
          </a:xfrm>
          <a:prstGeom prst="rect">
            <a:avLst/>
          </a:prstGeom>
          <a:solidFill>
            <a:srgbClr val="FAD59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803D77-FF26-4C92-9858-FC9559AE6982}"/>
              </a:ext>
            </a:extLst>
          </p:cNvPr>
          <p:cNvSpPr/>
          <p:nvPr/>
        </p:nvSpPr>
        <p:spPr>
          <a:xfrm>
            <a:off x="6665493" y="6189297"/>
            <a:ext cx="1169550" cy="455474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3C1C0B-8B3A-4B46-9F60-8FDF65F3C968}"/>
              </a:ext>
            </a:extLst>
          </p:cNvPr>
          <p:cNvSpPr/>
          <p:nvPr/>
        </p:nvSpPr>
        <p:spPr>
          <a:xfrm>
            <a:off x="4336020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067D312-99AD-4323-BEC3-0D3728F3F870}"/>
              </a:ext>
            </a:extLst>
          </p:cNvPr>
          <p:cNvSpPr/>
          <p:nvPr/>
        </p:nvSpPr>
        <p:spPr>
          <a:xfrm>
            <a:off x="6776066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F4FCB00-92BB-4228-A838-8E766020730E}"/>
              </a:ext>
            </a:extLst>
          </p:cNvPr>
          <p:cNvSpPr/>
          <p:nvPr/>
        </p:nvSpPr>
        <p:spPr>
          <a:xfrm>
            <a:off x="5621234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38812-F484-4DFF-BD01-B78C9255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01" y="334765"/>
            <a:ext cx="332965" cy="332965"/>
          </a:xfrm>
          <a:prstGeom prst="rect">
            <a:avLst/>
          </a:prstGeom>
        </p:spPr>
      </p:pic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98F5273-D646-4627-BFA0-B3B39D989A75}"/>
              </a:ext>
            </a:extLst>
          </p:cNvPr>
          <p:cNvSpPr/>
          <p:nvPr/>
        </p:nvSpPr>
        <p:spPr>
          <a:xfrm>
            <a:off x="4370664" y="2346899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5864DB3-E9C7-4459-8103-2FA76F0BC540}"/>
              </a:ext>
            </a:extLst>
          </p:cNvPr>
          <p:cNvSpPr/>
          <p:nvPr/>
        </p:nvSpPr>
        <p:spPr>
          <a:xfrm>
            <a:off x="4370663" y="3459380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467B95A-5194-45C5-BFEA-F23F2E4377A6}"/>
              </a:ext>
            </a:extLst>
          </p:cNvPr>
          <p:cNvSpPr/>
          <p:nvPr/>
        </p:nvSpPr>
        <p:spPr>
          <a:xfrm>
            <a:off x="4370663" y="4578045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0D43910A-07E0-45AB-AD34-F9E1A50572FA}"/>
              </a:ext>
            </a:extLst>
          </p:cNvPr>
          <p:cNvSpPr/>
          <p:nvPr/>
        </p:nvSpPr>
        <p:spPr>
          <a:xfrm>
            <a:off x="4955212" y="240535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3F307C03-368A-431B-87A9-55668151B73A}"/>
              </a:ext>
            </a:extLst>
          </p:cNvPr>
          <p:cNvSpPr/>
          <p:nvPr/>
        </p:nvSpPr>
        <p:spPr>
          <a:xfrm>
            <a:off x="4440680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1541587-CE4B-43C7-8591-FE9CE6D7558B}"/>
              </a:ext>
            </a:extLst>
          </p:cNvPr>
          <p:cNvSpPr/>
          <p:nvPr/>
        </p:nvSpPr>
        <p:spPr>
          <a:xfrm>
            <a:off x="5434406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3EDDA2B-9E8F-41C8-8E8F-5C1697026C1E}"/>
              </a:ext>
            </a:extLst>
          </p:cNvPr>
          <p:cNvSpPr/>
          <p:nvPr/>
        </p:nvSpPr>
        <p:spPr>
          <a:xfrm>
            <a:off x="5004543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7987F6-D8A0-4D98-BCC8-795CED267E2F}"/>
              </a:ext>
            </a:extLst>
          </p:cNvPr>
          <p:cNvSpPr txBox="1"/>
          <p:nvPr/>
        </p:nvSpPr>
        <p:spPr>
          <a:xfrm>
            <a:off x="5083275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C87EAD-28A8-4CB3-B932-0A8A181DC0A9}"/>
              </a:ext>
            </a:extLst>
          </p:cNvPr>
          <p:cNvSpPr txBox="1"/>
          <p:nvPr/>
        </p:nvSpPr>
        <p:spPr>
          <a:xfrm>
            <a:off x="4578833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9B81AC-22DA-4D0A-93D0-B699022D9B7E}"/>
              </a:ext>
            </a:extLst>
          </p:cNvPr>
          <p:cNvSpPr txBox="1"/>
          <p:nvPr/>
        </p:nvSpPr>
        <p:spPr>
          <a:xfrm>
            <a:off x="5610869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AF040D-22C5-4C5B-8A71-F0E7D475E965}"/>
              </a:ext>
            </a:extLst>
          </p:cNvPr>
          <p:cNvSpPr txBox="1"/>
          <p:nvPr/>
        </p:nvSpPr>
        <p:spPr>
          <a:xfrm>
            <a:off x="5087539" y="31123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3BBC25-2B04-4487-905F-94D46F24CBC8}"/>
              </a:ext>
            </a:extLst>
          </p:cNvPr>
          <p:cNvSpPr txBox="1"/>
          <p:nvPr/>
        </p:nvSpPr>
        <p:spPr>
          <a:xfrm>
            <a:off x="5957980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766A206-9D46-49D5-BF49-8AA021B4F877}"/>
              </a:ext>
            </a:extLst>
          </p:cNvPr>
          <p:cNvSpPr/>
          <p:nvPr/>
        </p:nvSpPr>
        <p:spPr>
          <a:xfrm>
            <a:off x="4941397" y="3506826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6CF7250D-B274-46E4-8506-DF3E3BDEF411}"/>
              </a:ext>
            </a:extLst>
          </p:cNvPr>
          <p:cNvSpPr/>
          <p:nvPr/>
        </p:nvSpPr>
        <p:spPr>
          <a:xfrm>
            <a:off x="4438679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4BD3364-5A0F-4E4A-B192-F2C34F0E6BF0}"/>
              </a:ext>
            </a:extLst>
          </p:cNvPr>
          <p:cNvSpPr/>
          <p:nvPr/>
        </p:nvSpPr>
        <p:spPr>
          <a:xfrm>
            <a:off x="5432405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195BF46-B94C-4C56-869F-7A84EF86ABDE}"/>
              </a:ext>
            </a:extLst>
          </p:cNvPr>
          <p:cNvSpPr/>
          <p:nvPr/>
        </p:nvSpPr>
        <p:spPr>
          <a:xfrm>
            <a:off x="5002542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ED8CC-8B59-419F-8C6B-0E9843CF11DC}"/>
              </a:ext>
            </a:extLst>
          </p:cNvPr>
          <p:cNvSpPr txBox="1"/>
          <p:nvPr/>
        </p:nvSpPr>
        <p:spPr>
          <a:xfrm>
            <a:off x="5081274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58E6A-3395-4E61-9836-FBC755D61773}"/>
              </a:ext>
            </a:extLst>
          </p:cNvPr>
          <p:cNvSpPr txBox="1"/>
          <p:nvPr/>
        </p:nvSpPr>
        <p:spPr>
          <a:xfrm>
            <a:off x="4576832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E8C5BD-A481-4F04-BA50-918B8A2BD2E1}"/>
              </a:ext>
            </a:extLst>
          </p:cNvPr>
          <p:cNvSpPr txBox="1"/>
          <p:nvPr/>
        </p:nvSpPr>
        <p:spPr>
          <a:xfrm>
            <a:off x="5608868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D9595D-9291-4490-9F23-A1358AF51313}"/>
              </a:ext>
            </a:extLst>
          </p:cNvPr>
          <p:cNvSpPr txBox="1"/>
          <p:nvPr/>
        </p:nvSpPr>
        <p:spPr>
          <a:xfrm>
            <a:off x="5087539" y="4255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7588308D-55B1-4290-BC3E-C78E9EF2631A}"/>
              </a:ext>
            </a:extLst>
          </p:cNvPr>
          <p:cNvSpPr/>
          <p:nvPr/>
        </p:nvSpPr>
        <p:spPr>
          <a:xfrm>
            <a:off x="4946861" y="4621807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9E85BBD-028C-4853-BE52-663B2A6382CE}"/>
              </a:ext>
            </a:extLst>
          </p:cNvPr>
          <p:cNvSpPr/>
          <p:nvPr/>
        </p:nvSpPr>
        <p:spPr>
          <a:xfrm>
            <a:off x="4432329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5FF5E28E-E315-4307-B052-219F270E479C}"/>
              </a:ext>
            </a:extLst>
          </p:cNvPr>
          <p:cNvSpPr/>
          <p:nvPr/>
        </p:nvSpPr>
        <p:spPr>
          <a:xfrm>
            <a:off x="5426055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7D12ED2B-14E7-4FA0-B8B8-6697139C3941}"/>
              </a:ext>
            </a:extLst>
          </p:cNvPr>
          <p:cNvSpPr/>
          <p:nvPr/>
        </p:nvSpPr>
        <p:spPr>
          <a:xfrm>
            <a:off x="4996192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1586A8E-D748-4D24-B619-C6389833D700}"/>
              </a:ext>
            </a:extLst>
          </p:cNvPr>
          <p:cNvSpPr txBox="1"/>
          <p:nvPr/>
        </p:nvSpPr>
        <p:spPr>
          <a:xfrm>
            <a:off x="5074924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5194CB-301F-43E9-A5D1-1F92F75C5227}"/>
              </a:ext>
            </a:extLst>
          </p:cNvPr>
          <p:cNvSpPr txBox="1"/>
          <p:nvPr/>
        </p:nvSpPr>
        <p:spPr>
          <a:xfrm>
            <a:off x="4570482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FD07AC-0642-416A-9A4D-34984E439A61}"/>
              </a:ext>
            </a:extLst>
          </p:cNvPr>
          <p:cNvSpPr txBox="1"/>
          <p:nvPr/>
        </p:nvSpPr>
        <p:spPr>
          <a:xfrm>
            <a:off x="5602518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6BDBA3-2A34-4894-A77A-BA4751C93A18}"/>
              </a:ext>
            </a:extLst>
          </p:cNvPr>
          <p:cNvSpPr txBox="1"/>
          <p:nvPr/>
        </p:nvSpPr>
        <p:spPr>
          <a:xfrm>
            <a:off x="5081189" y="53576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CBCBCFCD-9803-4FDC-B165-20C49CA60C7D}"/>
              </a:ext>
            </a:extLst>
          </p:cNvPr>
          <p:cNvSpPr/>
          <p:nvPr/>
        </p:nvSpPr>
        <p:spPr>
          <a:xfrm>
            <a:off x="6095449" y="2350632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ED9C1821-F12D-4ACF-8217-178DAF9D7552}"/>
              </a:ext>
            </a:extLst>
          </p:cNvPr>
          <p:cNvSpPr/>
          <p:nvPr/>
        </p:nvSpPr>
        <p:spPr>
          <a:xfrm>
            <a:off x="6095448" y="3463113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07999CE8-878E-4C6C-B2D4-74786B005D65}"/>
              </a:ext>
            </a:extLst>
          </p:cNvPr>
          <p:cNvSpPr/>
          <p:nvPr/>
        </p:nvSpPr>
        <p:spPr>
          <a:xfrm>
            <a:off x="6095448" y="4581778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0747DB77-5C2C-4BBE-8205-829955BCD72C}"/>
              </a:ext>
            </a:extLst>
          </p:cNvPr>
          <p:cNvSpPr/>
          <p:nvPr/>
        </p:nvSpPr>
        <p:spPr>
          <a:xfrm>
            <a:off x="6679997" y="240909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F027D296-9E6E-47E2-AB4F-449553E3DE49}"/>
              </a:ext>
            </a:extLst>
          </p:cNvPr>
          <p:cNvSpPr/>
          <p:nvPr/>
        </p:nvSpPr>
        <p:spPr>
          <a:xfrm>
            <a:off x="6165465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16BB7A96-D2F4-4580-A765-12EDD9E5E9F1}"/>
              </a:ext>
            </a:extLst>
          </p:cNvPr>
          <p:cNvSpPr/>
          <p:nvPr/>
        </p:nvSpPr>
        <p:spPr>
          <a:xfrm>
            <a:off x="7159191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BA9FC3A9-FA09-4FE6-B2C2-D029DBDB82D4}"/>
              </a:ext>
            </a:extLst>
          </p:cNvPr>
          <p:cNvSpPr/>
          <p:nvPr/>
        </p:nvSpPr>
        <p:spPr>
          <a:xfrm>
            <a:off x="6729328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6ECA7F2-3AD0-43F9-B5ED-0BF5A2CD133D}"/>
              </a:ext>
            </a:extLst>
          </p:cNvPr>
          <p:cNvSpPr txBox="1"/>
          <p:nvPr/>
        </p:nvSpPr>
        <p:spPr>
          <a:xfrm>
            <a:off x="6808060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3B5B3C-8853-4C82-8DDB-7C09333E84D8}"/>
              </a:ext>
            </a:extLst>
          </p:cNvPr>
          <p:cNvSpPr txBox="1"/>
          <p:nvPr/>
        </p:nvSpPr>
        <p:spPr>
          <a:xfrm>
            <a:off x="6303618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57DAA35-B1B4-4279-9D6C-712B6797FF52}"/>
              </a:ext>
            </a:extLst>
          </p:cNvPr>
          <p:cNvSpPr txBox="1"/>
          <p:nvPr/>
        </p:nvSpPr>
        <p:spPr>
          <a:xfrm>
            <a:off x="7335654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AA7BA64-7D4B-4E09-8478-B6A40126A173}"/>
              </a:ext>
            </a:extLst>
          </p:cNvPr>
          <p:cNvSpPr txBox="1"/>
          <p:nvPr/>
        </p:nvSpPr>
        <p:spPr>
          <a:xfrm>
            <a:off x="6812324" y="31160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1FF665B0-2D01-4188-80CE-72F634AD8295}"/>
              </a:ext>
            </a:extLst>
          </p:cNvPr>
          <p:cNvSpPr/>
          <p:nvPr/>
        </p:nvSpPr>
        <p:spPr>
          <a:xfrm>
            <a:off x="6666182" y="35105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837A03D3-15BB-4CE9-B75C-B074D9CFD23A}"/>
              </a:ext>
            </a:extLst>
          </p:cNvPr>
          <p:cNvSpPr/>
          <p:nvPr/>
        </p:nvSpPr>
        <p:spPr>
          <a:xfrm>
            <a:off x="6163464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BB97206-B9F8-45DD-A925-DDE9944BDEA6}"/>
              </a:ext>
            </a:extLst>
          </p:cNvPr>
          <p:cNvSpPr/>
          <p:nvPr/>
        </p:nvSpPr>
        <p:spPr>
          <a:xfrm>
            <a:off x="7157190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76517C7-035E-4FF3-8BD7-735AA9C77755}"/>
              </a:ext>
            </a:extLst>
          </p:cNvPr>
          <p:cNvSpPr/>
          <p:nvPr/>
        </p:nvSpPr>
        <p:spPr>
          <a:xfrm>
            <a:off x="6727327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11BC5BD-59BE-49BE-8571-D1932A3166AB}"/>
              </a:ext>
            </a:extLst>
          </p:cNvPr>
          <p:cNvSpPr txBox="1"/>
          <p:nvPr/>
        </p:nvSpPr>
        <p:spPr>
          <a:xfrm>
            <a:off x="6806059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694E9-509C-4711-B1A0-6CE51A6FB8BB}"/>
              </a:ext>
            </a:extLst>
          </p:cNvPr>
          <p:cNvSpPr txBox="1"/>
          <p:nvPr/>
        </p:nvSpPr>
        <p:spPr>
          <a:xfrm>
            <a:off x="6301617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D211F6-68E2-4428-88C9-437388578992}"/>
              </a:ext>
            </a:extLst>
          </p:cNvPr>
          <p:cNvSpPr txBox="1"/>
          <p:nvPr/>
        </p:nvSpPr>
        <p:spPr>
          <a:xfrm>
            <a:off x="7333653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54C373-E129-4BE2-B2AF-E82205330792}"/>
              </a:ext>
            </a:extLst>
          </p:cNvPr>
          <p:cNvSpPr txBox="1"/>
          <p:nvPr/>
        </p:nvSpPr>
        <p:spPr>
          <a:xfrm>
            <a:off x="6812324" y="42590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A298FB8D-D376-4BEE-8EB6-07421D0A6BF8}"/>
              </a:ext>
            </a:extLst>
          </p:cNvPr>
          <p:cNvSpPr/>
          <p:nvPr/>
        </p:nvSpPr>
        <p:spPr>
          <a:xfrm>
            <a:off x="6671646" y="462554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9DFC6188-326E-463B-BCF4-2AA9AC3F628A}"/>
              </a:ext>
            </a:extLst>
          </p:cNvPr>
          <p:cNvSpPr/>
          <p:nvPr/>
        </p:nvSpPr>
        <p:spPr>
          <a:xfrm>
            <a:off x="6157114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9BD87688-E11B-4642-A529-3BCE8CEDD35E}"/>
              </a:ext>
            </a:extLst>
          </p:cNvPr>
          <p:cNvSpPr/>
          <p:nvPr/>
        </p:nvSpPr>
        <p:spPr>
          <a:xfrm>
            <a:off x="7150840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A302565-048A-40B0-857C-8EF4C6EED24D}"/>
              </a:ext>
            </a:extLst>
          </p:cNvPr>
          <p:cNvSpPr/>
          <p:nvPr/>
        </p:nvSpPr>
        <p:spPr>
          <a:xfrm>
            <a:off x="6720977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6B534B-F2CB-4A02-8CAC-6474592D63E2}"/>
              </a:ext>
            </a:extLst>
          </p:cNvPr>
          <p:cNvSpPr txBox="1"/>
          <p:nvPr/>
        </p:nvSpPr>
        <p:spPr>
          <a:xfrm>
            <a:off x="6799709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1DED47-83E7-4E8A-AA4C-DDD2370241B2}"/>
              </a:ext>
            </a:extLst>
          </p:cNvPr>
          <p:cNvSpPr txBox="1"/>
          <p:nvPr/>
        </p:nvSpPr>
        <p:spPr>
          <a:xfrm>
            <a:off x="6295267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4B4AD14-45EC-4FBE-845D-69903F3FDEC3}"/>
              </a:ext>
            </a:extLst>
          </p:cNvPr>
          <p:cNvSpPr txBox="1"/>
          <p:nvPr/>
        </p:nvSpPr>
        <p:spPr>
          <a:xfrm>
            <a:off x="7327303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8425757-50F7-469B-9607-0BC647509EFE}"/>
              </a:ext>
            </a:extLst>
          </p:cNvPr>
          <p:cNvSpPr txBox="1"/>
          <p:nvPr/>
        </p:nvSpPr>
        <p:spPr>
          <a:xfrm>
            <a:off x="6805974" y="53613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76BCFDB-8BFC-4B17-83E1-0F80A9040B40}"/>
              </a:ext>
            </a:extLst>
          </p:cNvPr>
          <p:cNvSpPr/>
          <p:nvPr/>
        </p:nvSpPr>
        <p:spPr>
          <a:xfrm>
            <a:off x="8340055" y="184971"/>
            <a:ext cx="3456264" cy="54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EA2CA48-94A4-48BD-BF6C-9A86A21E126D}"/>
              </a:ext>
            </a:extLst>
          </p:cNvPr>
          <p:cNvSpPr/>
          <p:nvPr/>
        </p:nvSpPr>
        <p:spPr>
          <a:xfrm>
            <a:off x="8340055" y="184971"/>
            <a:ext cx="3456264" cy="6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1B3E45F-DFC1-4136-BDA6-2FFC0483809B}"/>
              </a:ext>
            </a:extLst>
          </p:cNvPr>
          <p:cNvSpPr/>
          <p:nvPr/>
        </p:nvSpPr>
        <p:spPr>
          <a:xfrm>
            <a:off x="8340055" y="6163550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EF7799EF-B528-47DB-BF19-257C88CB669B}"/>
              </a:ext>
            </a:extLst>
          </p:cNvPr>
          <p:cNvSpPr/>
          <p:nvPr/>
        </p:nvSpPr>
        <p:spPr>
          <a:xfrm>
            <a:off x="8340055" y="814145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CC9705C6-A89E-43EF-B368-E5EDA0A96695}"/>
              </a:ext>
            </a:extLst>
          </p:cNvPr>
          <p:cNvSpPr/>
          <p:nvPr/>
        </p:nvSpPr>
        <p:spPr>
          <a:xfrm>
            <a:off x="8340054" y="5655463"/>
            <a:ext cx="3447876" cy="502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69361725-CE49-4340-8EA8-EFC8FD95319A}"/>
              </a:ext>
            </a:extLst>
          </p:cNvPr>
          <p:cNvSpPr/>
          <p:nvPr/>
        </p:nvSpPr>
        <p:spPr>
          <a:xfrm>
            <a:off x="8340055" y="1149705"/>
            <a:ext cx="3456264" cy="469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662CBD31-DA87-4861-842D-A00E0918612B}"/>
              </a:ext>
            </a:extLst>
          </p:cNvPr>
          <p:cNvSpPr/>
          <p:nvPr/>
        </p:nvSpPr>
        <p:spPr>
          <a:xfrm>
            <a:off x="8340055" y="1616266"/>
            <a:ext cx="3456264" cy="704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2" name="Прямоугольник 271">
            <a:extLst>
              <a:ext uri="{FF2B5EF4-FFF2-40B4-BE49-F238E27FC236}">
                <a16:creationId xmlns:a16="http://schemas.microsoft.com/office/drawing/2014/main" id="{18889C09-6DB0-409A-BA75-AF75070FB031}"/>
              </a:ext>
            </a:extLst>
          </p:cNvPr>
          <p:cNvSpPr/>
          <p:nvPr/>
        </p:nvSpPr>
        <p:spPr>
          <a:xfrm>
            <a:off x="8340055" y="2309965"/>
            <a:ext cx="3456264" cy="1118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EA775F9-6923-4E2A-90FF-3B7C796CFB79}"/>
              </a:ext>
            </a:extLst>
          </p:cNvPr>
          <p:cNvSpPr/>
          <p:nvPr/>
        </p:nvSpPr>
        <p:spPr>
          <a:xfrm>
            <a:off x="8340055" y="3429844"/>
            <a:ext cx="3456264" cy="111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DC6D07BC-2990-4E93-9AAF-563830613D20}"/>
              </a:ext>
            </a:extLst>
          </p:cNvPr>
          <p:cNvSpPr/>
          <p:nvPr/>
        </p:nvSpPr>
        <p:spPr>
          <a:xfrm>
            <a:off x="8340055" y="4550352"/>
            <a:ext cx="3456264" cy="110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66EE5853-9148-4E67-8CB0-DDCBE86CE7C0}"/>
              </a:ext>
            </a:extLst>
          </p:cNvPr>
          <p:cNvSpPr/>
          <p:nvPr/>
        </p:nvSpPr>
        <p:spPr>
          <a:xfrm>
            <a:off x="9250773" y="308646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75D28056-9E34-46E7-BD3A-CB67F4A2B1BD}"/>
              </a:ext>
            </a:extLst>
          </p:cNvPr>
          <p:cNvSpPr/>
          <p:nvPr/>
        </p:nvSpPr>
        <p:spPr>
          <a:xfrm>
            <a:off x="9367119" y="1566502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F78793D6-BD6C-4906-9B20-EC57D21A4613}"/>
              </a:ext>
            </a:extLst>
          </p:cNvPr>
          <p:cNvSpPr/>
          <p:nvPr/>
        </p:nvSpPr>
        <p:spPr>
          <a:xfrm>
            <a:off x="9377105" y="5723852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E5E3B13-2155-48D8-B0E9-529410F630B2}"/>
              </a:ext>
            </a:extLst>
          </p:cNvPr>
          <p:cNvSpPr/>
          <p:nvPr/>
        </p:nvSpPr>
        <p:spPr>
          <a:xfrm>
            <a:off x="8423945" y="1842684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56C6EBC4-B6EE-488C-B74E-F7AC0A4D0060}"/>
              </a:ext>
            </a:extLst>
          </p:cNvPr>
          <p:cNvSpPr/>
          <p:nvPr/>
        </p:nvSpPr>
        <p:spPr>
          <a:xfrm>
            <a:off x="11297291" y="1699527"/>
            <a:ext cx="409538" cy="329427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2DB2AF-C19A-40D0-AA52-B1E28A96158B}"/>
              </a:ext>
            </a:extLst>
          </p:cNvPr>
          <p:cNvSpPr txBox="1"/>
          <p:nvPr/>
        </p:nvSpPr>
        <p:spPr>
          <a:xfrm>
            <a:off x="11360508" y="16584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47529C9-9ECB-4D40-8D7A-9B0A1076C8B8}"/>
              </a:ext>
            </a:extLst>
          </p:cNvPr>
          <p:cNvSpPr txBox="1"/>
          <p:nvPr/>
        </p:nvSpPr>
        <p:spPr>
          <a:xfrm>
            <a:off x="9689047" y="1778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82" name="Прямоугольник 281">
            <a:extLst>
              <a:ext uri="{FF2B5EF4-FFF2-40B4-BE49-F238E27FC236}">
                <a16:creationId xmlns:a16="http://schemas.microsoft.com/office/drawing/2014/main" id="{8CE52961-2F6D-4EA5-A8AF-B4956DDB6849}"/>
              </a:ext>
            </a:extLst>
          </p:cNvPr>
          <p:cNvSpPr/>
          <p:nvPr/>
        </p:nvSpPr>
        <p:spPr>
          <a:xfrm>
            <a:off x="8423945" y="1362340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AD0B6273-DCBE-467F-8322-4FF4C80C17FF}"/>
              </a:ext>
            </a:extLst>
          </p:cNvPr>
          <p:cNvSpPr/>
          <p:nvPr/>
        </p:nvSpPr>
        <p:spPr>
          <a:xfrm>
            <a:off x="10150194" y="1363215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4" name="Прямоугольник 283">
            <a:extLst>
              <a:ext uri="{FF2B5EF4-FFF2-40B4-BE49-F238E27FC236}">
                <a16:creationId xmlns:a16="http://schemas.microsoft.com/office/drawing/2014/main" id="{36E80334-EA5B-480B-AE95-E9767016C3B4}"/>
              </a:ext>
            </a:extLst>
          </p:cNvPr>
          <p:cNvSpPr/>
          <p:nvPr/>
        </p:nvSpPr>
        <p:spPr>
          <a:xfrm>
            <a:off x="8966227" y="1095320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7DAA3D1B-29DD-4827-952D-73B9CA92B8C8}"/>
              </a:ext>
            </a:extLst>
          </p:cNvPr>
          <p:cNvSpPr/>
          <p:nvPr/>
        </p:nvSpPr>
        <p:spPr>
          <a:xfrm>
            <a:off x="11421435" y="1335158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A3B1B3D3-AE92-4BE6-A148-AEF1AB998896}"/>
              </a:ext>
            </a:extLst>
          </p:cNvPr>
          <p:cNvSpPr/>
          <p:nvPr/>
        </p:nvSpPr>
        <p:spPr>
          <a:xfrm>
            <a:off x="8340056" y="814145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5DAAD4A8-1E90-4257-9CDC-A6F4D3B0D36E}"/>
              </a:ext>
            </a:extLst>
          </p:cNvPr>
          <p:cNvSpPr/>
          <p:nvPr/>
        </p:nvSpPr>
        <p:spPr>
          <a:xfrm>
            <a:off x="9021452" y="814145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26BC8B7-32B3-4AD8-AAC5-0308B3713860}"/>
              </a:ext>
            </a:extLst>
          </p:cNvPr>
          <p:cNvSpPr/>
          <p:nvPr/>
        </p:nvSpPr>
        <p:spPr>
          <a:xfrm>
            <a:off x="9701762" y="814813"/>
            <a:ext cx="680454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D0F86A96-B765-419A-9B51-B71E21EF851A}"/>
              </a:ext>
            </a:extLst>
          </p:cNvPr>
          <p:cNvSpPr/>
          <p:nvPr/>
        </p:nvSpPr>
        <p:spPr>
          <a:xfrm>
            <a:off x="10383302" y="814813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18C3423-5C9C-474C-BF97-1E26A587BF14}"/>
              </a:ext>
            </a:extLst>
          </p:cNvPr>
          <p:cNvSpPr/>
          <p:nvPr/>
        </p:nvSpPr>
        <p:spPr>
          <a:xfrm>
            <a:off x="11061429" y="814145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B22BE-8926-4C3E-AC67-4FE0651CA7BF}"/>
              </a:ext>
            </a:extLst>
          </p:cNvPr>
          <p:cNvSpPr txBox="1"/>
          <p:nvPr/>
        </p:nvSpPr>
        <p:spPr>
          <a:xfrm>
            <a:off x="8366398" y="76659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F47D216-143E-4A73-A5AA-60D4FD6255D2}"/>
              </a:ext>
            </a:extLst>
          </p:cNvPr>
          <p:cNvSpPr txBox="1"/>
          <p:nvPr/>
        </p:nvSpPr>
        <p:spPr>
          <a:xfrm>
            <a:off x="9047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964003C-12CC-4E53-96EF-6D9291F02DF7}"/>
              </a:ext>
            </a:extLst>
          </p:cNvPr>
          <p:cNvSpPr txBox="1"/>
          <p:nvPr/>
        </p:nvSpPr>
        <p:spPr>
          <a:xfrm>
            <a:off x="9720398" y="760612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33B9B90-1881-445D-8321-0FD12BA787D0}"/>
              </a:ext>
            </a:extLst>
          </p:cNvPr>
          <p:cNvSpPr txBox="1"/>
          <p:nvPr/>
        </p:nvSpPr>
        <p:spPr>
          <a:xfrm>
            <a:off x="10401938" y="759678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41CACF1-2195-4D8C-8094-3B33C794872A}"/>
              </a:ext>
            </a:extLst>
          </p:cNvPr>
          <p:cNvSpPr txBox="1"/>
          <p:nvPr/>
        </p:nvSpPr>
        <p:spPr>
          <a:xfrm>
            <a:off x="11101777" y="773071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2CAE1F03-0D9B-4706-A14C-FADD0AA65AFE}"/>
              </a:ext>
            </a:extLst>
          </p:cNvPr>
          <p:cNvSpPr/>
          <p:nvPr/>
        </p:nvSpPr>
        <p:spPr>
          <a:xfrm>
            <a:off x="10195201" y="1097158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6CBCE7AC-99D6-4054-B17B-9E005B4E9E1C}"/>
              </a:ext>
            </a:extLst>
          </p:cNvPr>
          <p:cNvSpPr/>
          <p:nvPr/>
        </p:nvSpPr>
        <p:spPr>
          <a:xfrm>
            <a:off x="8345716" y="6172239"/>
            <a:ext cx="1169550" cy="455474"/>
          </a:xfrm>
          <a:prstGeom prst="rect">
            <a:avLst/>
          </a:prstGeom>
          <a:solidFill>
            <a:srgbClr val="768E3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034FA014-46FB-436C-BBCE-77D3CE495C41}"/>
              </a:ext>
            </a:extLst>
          </p:cNvPr>
          <p:cNvSpPr/>
          <p:nvPr/>
        </p:nvSpPr>
        <p:spPr>
          <a:xfrm>
            <a:off x="9515265" y="6172239"/>
            <a:ext cx="1126019" cy="455474"/>
          </a:xfrm>
          <a:prstGeom prst="rect">
            <a:avLst/>
          </a:prstGeom>
          <a:solidFill>
            <a:srgbClr val="FAD59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FACC2D74-4565-4C69-A670-4459B297EB88}"/>
              </a:ext>
            </a:extLst>
          </p:cNvPr>
          <p:cNvSpPr/>
          <p:nvPr/>
        </p:nvSpPr>
        <p:spPr>
          <a:xfrm>
            <a:off x="10634884" y="6172932"/>
            <a:ext cx="1169550" cy="455474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C9EAC07B-E672-4B16-B218-471EDC5C67A3}"/>
              </a:ext>
            </a:extLst>
          </p:cNvPr>
          <p:cNvSpPr/>
          <p:nvPr/>
        </p:nvSpPr>
        <p:spPr>
          <a:xfrm>
            <a:off x="8305411" y="6209530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98746C9F-1AFB-4839-A4ED-C782E4705B9E}"/>
              </a:ext>
            </a:extLst>
          </p:cNvPr>
          <p:cNvSpPr/>
          <p:nvPr/>
        </p:nvSpPr>
        <p:spPr>
          <a:xfrm>
            <a:off x="10745457" y="6211514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42835E4B-2F8E-4CFE-B121-CDB944BDA163}"/>
              </a:ext>
            </a:extLst>
          </p:cNvPr>
          <p:cNvSpPr/>
          <p:nvPr/>
        </p:nvSpPr>
        <p:spPr>
          <a:xfrm>
            <a:off x="9590625" y="6218210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373DC025-A628-41CC-88B8-F7CEA18E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092" y="318400"/>
            <a:ext cx="332965" cy="332965"/>
          </a:xfrm>
          <a:prstGeom prst="rect">
            <a:avLst/>
          </a:prstGeom>
        </p:spPr>
      </p:pic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116845A4-45DA-4746-BA00-6DF12F0B74A0}"/>
              </a:ext>
            </a:extLst>
          </p:cNvPr>
          <p:cNvSpPr/>
          <p:nvPr/>
        </p:nvSpPr>
        <p:spPr>
          <a:xfrm>
            <a:off x="8340055" y="2330534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86F4AC54-93EB-4115-8B11-D0F60E51A2D3}"/>
              </a:ext>
            </a:extLst>
          </p:cNvPr>
          <p:cNvSpPr/>
          <p:nvPr/>
        </p:nvSpPr>
        <p:spPr>
          <a:xfrm>
            <a:off x="8340054" y="3443015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5CC976AE-A595-4F26-B029-1A60E38B963A}"/>
              </a:ext>
            </a:extLst>
          </p:cNvPr>
          <p:cNvSpPr/>
          <p:nvPr/>
        </p:nvSpPr>
        <p:spPr>
          <a:xfrm>
            <a:off x="8340054" y="4561680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9" name="Овал 308">
            <a:extLst>
              <a:ext uri="{FF2B5EF4-FFF2-40B4-BE49-F238E27FC236}">
                <a16:creationId xmlns:a16="http://schemas.microsoft.com/office/drawing/2014/main" id="{CFEC3EF4-AE98-4FC0-BD11-4DF7BAE7053D}"/>
              </a:ext>
            </a:extLst>
          </p:cNvPr>
          <p:cNvSpPr/>
          <p:nvPr/>
        </p:nvSpPr>
        <p:spPr>
          <a:xfrm>
            <a:off x="8924603" y="241415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0" name="Прямоугольник 309">
            <a:extLst>
              <a:ext uri="{FF2B5EF4-FFF2-40B4-BE49-F238E27FC236}">
                <a16:creationId xmlns:a16="http://schemas.microsoft.com/office/drawing/2014/main" id="{C7540762-7291-4A76-A5F8-573AE6A928C2}"/>
              </a:ext>
            </a:extLst>
          </p:cNvPr>
          <p:cNvSpPr/>
          <p:nvPr/>
        </p:nvSpPr>
        <p:spPr>
          <a:xfrm>
            <a:off x="8410071" y="297922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2F24DD57-E314-4B8E-A25C-AD27575B08CD}"/>
              </a:ext>
            </a:extLst>
          </p:cNvPr>
          <p:cNvSpPr/>
          <p:nvPr/>
        </p:nvSpPr>
        <p:spPr>
          <a:xfrm>
            <a:off x="9403797" y="297841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3530A748-D246-4337-9E93-47CD1B7690C0}"/>
              </a:ext>
            </a:extLst>
          </p:cNvPr>
          <p:cNvSpPr/>
          <p:nvPr/>
        </p:nvSpPr>
        <p:spPr>
          <a:xfrm>
            <a:off x="8973934" y="297951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54EBE54-1E28-4507-A3EC-A016E88EC85D}"/>
              </a:ext>
            </a:extLst>
          </p:cNvPr>
          <p:cNvSpPr txBox="1"/>
          <p:nvPr/>
        </p:nvSpPr>
        <p:spPr>
          <a:xfrm>
            <a:off x="9052666" y="2866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F86C717-3E50-4832-AAED-A2142C7C6919}"/>
              </a:ext>
            </a:extLst>
          </p:cNvPr>
          <p:cNvSpPr txBox="1"/>
          <p:nvPr/>
        </p:nvSpPr>
        <p:spPr>
          <a:xfrm>
            <a:off x="8548224" y="29118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7DFBD03-4E20-4C53-BA8D-85D99E45A212}"/>
              </a:ext>
            </a:extLst>
          </p:cNvPr>
          <p:cNvSpPr txBox="1"/>
          <p:nvPr/>
        </p:nvSpPr>
        <p:spPr>
          <a:xfrm>
            <a:off x="9580260" y="29222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16DF44B7-658D-4B90-AE4A-B60B566EF980}"/>
              </a:ext>
            </a:extLst>
          </p:cNvPr>
          <p:cNvSpPr/>
          <p:nvPr/>
        </p:nvSpPr>
        <p:spPr>
          <a:xfrm>
            <a:off x="8401441" y="3173013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95BDF13-C35D-4CD6-A3DE-E0FABFF2FB2A}"/>
              </a:ext>
            </a:extLst>
          </p:cNvPr>
          <p:cNvSpPr txBox="1"/>
          <p:nvPr/>
        </p:nvSpPr>
        <p:spPr>
          <a:xfrm>
            <a:off x="9056930" y="30791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3E7D31B-7A2E-49B3-B844-6AD74CF4B5BA}"/>
              </a:ext>
            </a:extLst>
          </p:cNvPr>
          <p:cNvSpPr/>
          <p:nvPr/>
        </p:nvSpPr>
        <p:spPr>
          <a:xfrm>
            <a:off x="8401442" y="2383397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FB087-7C98-4ABD-B762-BF47ABBDC40D}"/>
              </a:ext>
            </a:extLst>
          </p:cNvPr>
          <p:cNvSpPr txBox="1"/>
          <p:nvPr/>
        </p:nvSpPr>
        <p:spPr>
          <a:xfrm>
            <a:off x="9927371" y="20221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C34B7D5-9B1E-468D-B077-6E330E693DBF}"/>
              </a:ext>
            </a:extLst>
          </p:cNvPr>
          <p:cNvSpPr/>
          <p:nvPr/>
        </p:nvSpPr>
        <p:spPr>
          <a:xfrm>
            <a:off x="8910788" y="3515628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D53CC146-8B77-46E3-AC6F-0DB886122AD3}"/>
              </a:ext>
            </a:extLst>
          </p:cNvPr>
          <p:cNvSpPr/>
          <p:nvPr/>
        </p:nvSpPr>
        <p:spPr>
          <a:xfrm>
            <a:off x="8408070" y="4093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047305ED-960E-4F74-8CF3-FD1A6E4E8C25}"/>
              </a:ext>
            </a:extLst>
          </p:cNvPr>
          <p:cNvSpPr/>
          <p:nvPr/>
        </p:nvSpPr>
        <p:spPr>
          <a:xfrm>
            <a:off x="9401796" y="4092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2836B5E-9FEB-48DB-B39A-17C69320EAAF}"/>
              </a:ext>
            </a:extLst>
          </p:cNvPr>
          <p:cNvSpPr/>
          <p:nvPr/>
        </p:nvSpPr>
        <p:spPr>
          <a:xfrm>
            <a:off x="8971933" y="4093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ADF035-1269-489B-B2C6-A6192A6E9A4A}"/>
              </a:ext>
            </a:extLst>
          </p:cNvPr>
          <p:cNvSpPr txBox="1"/>
          <p:nvPr/>
        </p:nvSpPr>
        <p:spPr>
          <a:xfrm>
            <a:off x="9050665" y="3980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DA636FD-EDF0-40D2-9D8F-A914173E6F2C}"/>
              </a:ext>
            </a:extLst>
          </p:cNvPr>
          <p:cNvSpPr txBox="1"/>
          <p:nvPr/>
        </p:nvSpPr>
        <p:spPr>
          <a:xfrm>
            <a:off x="8546223" y="4026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93F914F-711A-4435-B774-AAE2AFB141E5}"/>
              </a:ext>
            </a:extLst>
          </p:cNvPr>
          <p:cNvSpPr txBox="1"/>
          <p:nvPr/>
        </p:nvSpPr>
        <p:spPr>
          <a:xfrm>
            <a:off x="9578259" y="4036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29B43A4-AB1A-4941-A314-A7F203F0949A}"/>
              </a:ext>
            </a:extLst>
          </p:cNvPr>
          <p:cNvSpPr txBox="1"/>
          <p:nvPr/>
        </p:nvSpPr>
        <p:spPr>
          <a:xfrm>
            <a:off x="9056930" y="4222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A0FB84BB-ED31-48F5-AECE-B11BB620BA97}"/>
              </a:ext>
            </a:extLst>
          </p:cNvPr>
          <p:cNvSpPr/>
          <p:nvPr/>
        </p:nvSpPr>
        <p:spPr>
          <a:xfrm>
            <a:off x="8399441" y="3490036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0" name="Овал 329">
            <a:extLst>
              <a:ext uri="{FF2B5EF4-FFF2-40B4-BE49-F238E27FC236}">
                <a16:creationId xmlns:a16="http://schemas.microsoft.com/office/drawing/2014/main" id="{92F70E18-7BDB-4349-AD85-56D54EF2482A}"/>
              </a:ext>
            </a:extLst>
          </p:cNvPr>
          <p:cNvSpPr/>
          <p:nvPr/>
        </p:nvSpPr>
        <p:spPr>
          <a:xfrm>
            <a:off x="8916252" y="4630609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FBFCB019-D313-474A-A553-6F4BCBFF4908}"/>
              </a:ext>
            </a:extLst>
          </p:cNvPr>
          <p:cNvSpPr/>
          <p:nvPr/>
        </p:nvSpPr>
        <p:spPr>
          <a:xfrm>
            <a:off x="8401720" y="5195679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CA5B642-B6C7-42C2-99F9-B61D2606D46B}"/>
              </a:ext>
            </a:extLst>
          </p:cNvPr>
          <p:cNvSpPr/>
          <p:nvPr/>
        </p:nvSpPr>
        <p:spPr>
          <a:xfrm>
            <a:off x="9395446" y="5194868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3" name="Прямоугольник 332">
            <a:extLst>
              <a:ext uri="{FF2B5EF4-FFF2-40B4-BE49-F238E27FC236}">
                <a16:creationId xmlns:a16="http://schemas.microsoft.com/office/drawing/2014/main" id="{20890DAD-66DB-4CE1-9021-B9B625BB65D0}"/>
              </a:ext>
            </a:extLst>
          </p:cNvPr>
          <p:cNvSpPr/>
          <p:nvPr/>
        </p:nvSpPr>
        <p:spPr>
          <a:xfrm>
            <a:off x="8965583" y="5195960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2D2DF3B-D6BF-4678-8C58-5A85938ECD6B}"/>
              </a:ext>
            </a:extLst>
          </p:cNvPr>
          <p:cNvSpPr txBox="1"/>
          <p:nvPr/>
        </p:nvSpPr>
        <p:spPr>
          <a:xfrm>
            <a:off x="9044315" y="50830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A34B4D-3D54-4B85-936D-6329885A3222}"/>
              </a:ext>
            </a:extLst>
          </p:cNvPr>
          <p:cNvSpPr txBox="1"/>
          <p:nvPr/>
        </p:nvSpPr>
        <p:spPr>
          <a:xfrm>
            <a:off x="8539873" y="51283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13A6C9B-7806-4E50-8CF4-C7393A82C0FB}"/>
              </a:ext>
            </a:extLst>
          </p:cNvPr>
          <p:cNvSpPr txBox="1"/>
          <p:nvPr/>
        </p:nvSpPr>
        <p:spPr>
          <a:xfrm>
            <a:off x="9571909" y="5138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E4DC9DE-F396-4229-8161-5CD96BBF4A4B}"/>
              </a:ext>
            </a:extLst>
          </p:cNvPr>
          <p:cNvSpPr txBox="1"/>
          <p:nvPr/>
        </p:nvSpPr>
        <p:spPr>
          <a:xfrm>
            <a:off x="9050580" y="53244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29CFB137-6DBA-4D02-82C3-1D06A17507A2}"/>
              </a:ext>
            </a:extLst>
          </p:cNvPr>
          <p:cNvSpPr/>
          <p:nvPr/>
        </p:nvSpPr>
        <p:spPr>
          <a:xfrm>
            <a:off x="8398251" y="4616207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7085A3-E3BB-4B82-9D91-191E977AAB1D}"/>
              </a:ext>
            </a:extLst>
          </p:cNvPr>
          <p:cNvSpPr/>
          <p:nvPr/>
        </p:nvSpPr>
        <p:spPr>
          <a:xfrm>
            <a:off x="10064840" y="2334267"/>
            <a:ext cx="1725336" cy="11083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496ACB88-125D-489A-B390-DE87828FC109}"/>
              </a:ext>
            </a:extLst>
          </p:cNvPr>
          <p:cNvSpPr/>
          <p:nvPr/>
        </p:nvSpPr>
        <p:spPr>
          <a:xfrm>
            <a:off x="10064839" y="3446748"/>
            <a:ext cx="1725335" cy="1117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DCCB098C-015E-4E3B-8785-CAC25EAE8EA2}"/>
              </a:ext>
            </a:extLst>
          </p:cNvPr>
          <p:cNvSpPr/>
          <p:nvPr/>
        </p:nvSpPr>
        <p:spPr>
          <a:xfrm>
            <a:off x="10064839" y="4565413"/>
            <a:ext cx="1725335" cy="1087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2" name="Овал 341">
            <a:extLst>
              <a:ext uri="{FF2B5EF4-FFF2-40B4-BE49-F238E27FC236}">
                <a16:creationId xmlns:a16="http://schemas.microsoft.com/office/drawing/2014/main" id="{C0530CB9-6BED-487D-A0F3-6004D425CF0C}"/>
              </a:ext>
            </a:extLst>
          </p:cNvPr>
          <p:cNvSpPr/>
          <p:nvPr/>
        </p:nvSpPr>
        <p:spPr>
          <a:xfrm>
            <a:off x="10649388" y="241789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26885009-C23B-4912-9FA4-78F447353A50}"/>
              </a:ext>
            </a:extLst>
          </p:cNvPr>
          <p:cNvSpPr/>
          <p:nvPr/>
        </p:nvSpPr>
        <p:spPr>
          <a:xfrm>
            <a:off x="10134856" y="298296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6DC9CB5-A5A5-4394-AED9-3FF5772188DA}"/>
              </a:ext>
            </a:extLst>
          </p:cNvPr>
          <p:cNvSpPr/>
          <p:nvPr/>
        </p:nvSpPr>
        <p:spPr>
          <a:xfrm>
            <a:off x="11128582" y="298215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5B5E2B26-DF06-4B0D-A067-0ACB0A5D37B4}"/>
              </a:ext>
            </a:extLst>
          </p:cNvPr>
          <p:cNvSpPr/>
          <p:nvPr/>
        </p:nvSpPr>
        <p:spPr>
          <a:xfrm>
            <a:off x="10698719" y="298324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6B6237-93AD-473E-AB9D-9DBC74EC8CE9}"/>
              </a:ext>
            </a:extLst>
          </p:cNvPr>
          <p:cNvSpPr txBox="1"/>
          <p:nvPr/>
        </p:nvSpPr>
        <p:spPr>
          <a:xfrm>
            <a:off x="10777451" y="287032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5EB3AA0-7F8D-41E5-ADAC-AF88115183B7}"/>
              </a:ext>
            </a:extLst>
          </p:cNvPr>
          <p:cNvSpPr txBox="1"/>
          <p:nvPr/>
        </p:nvSpPr>
        <p:spPr>
          <a:xfrm>
            <a:off x="10273009" y="29155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32CE7E8-51E2-4FE8-9266-39B971B9BB6E}"/>
              </a:ext>
            </a:extLst>
          </p:cNvPr>
          <p:cNvSpPr txBox="1"/>
          <p:nvPr/>
        </p:nvSpPr>
        <p:spPr>
          <a:xfrm>
            <a:off x="11305045" y="292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97AE06FA-0C78-4D03-AE92-5F94AD291329}"/>
              </a:ext>
            </a:extLst>
          </p:cNvPr>
          <p:cNvSpPr/>
          <p:nvPr/>
        </p:nvSpPr>
        <p:spPr>
          <a:xfrm>
            <a:off x="10126226" y="3176746"/>
            <a:ext cx="1605160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18279DA3-1410-42A6-A111-0DFFD6FBD7CA}"/>
              </a:ext>
            </a:extLst>
          </p:cNvPr>
          <p:cNvSpPr txBox="1"/>
          <p:nvPr/>
        </p:nvSpPr>
        <p:spPr>
          <a:xfrm>
            <a:off x="10781715" y="3082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1" name="Прямоугольник 350">
            <a:extLst>
              <a:ext uri="{FF2B5EF4-FFF2-40B4-BE49-F238E27FC236}">
                <a16:creationId xmlns:a16="http://schemas.microsoft.com/office/drawing/2014/main" id="{6C54FAB0-4A76-449B-B8A1-78A14AAB2308}"/>
              </a:ext>
            </a:extLst>
          </p:cNvPr>
          <p:cNvSpPr/>
          <p:nvPr/>
        </p:nvSpPr>
        <p:spPr>
          <a:xfrm>
            <a:off x="10126227" y="2387130"/>
            <a:ext cx="1603083" cy="9720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2" name="Овал 351">
            <a:extLst>
              <a:ext uri="{FF2B5EF4-FFF2-40B4-BE49-F238E27FC236}">
                <a16:creationId xmlns:a16="http://schemas.microsoft.com/office/drawing/2014/main" id="{6E1D2FAA-1505-48CD-BD44-CC687BC51435}"/>
              </a:ext>
            </a:extLst>
          </p:cNvPr>
          <p:cNvSpPr/>
          <p:nvPr/>
        </p:nvSpPr>
        <p:spPr>
          <a:xfrm>
            <a:off x="10635573" y="351936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18B10532-7F89-4F05-A421-16F059CFE6F8}"/>
              </a:ext>
            </a:extLst>
          </p:cNvPr>
          <p:cNvSpPr/>
          <p:nvPr/>
        </p:nvSpPr>
        <p:spPr>
          <a:xfrm>
            <a:off x="10132855" y="4097145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79361941-E29D-44E9-A28D-3F8E2736DD70}"/>
              </a:ext>
            </a:extLst>
          </p:cNvPr>
          <p:cNvSpPr/>
          <p:nvPr/>
        </p:nvSpPr>
        <p:spPr>
          <a:xfrm>
            <a:off x="11126581" y="4096334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5" name="Прямоугольник 354">
            <a:extLst>
              <a:ext uri="{FF2B5EF4-FFF2-40B4-BE49-F238E27FC236}">
                <a16:creationId xmlns:a16="http://schemas.microsoft.com/office/drawing/2014/main" id="{A9749961-FC6C-414B-851A-25BB6DC2E75E}"/>
              </a:ext>
            </a:extLst>
          </p:cNvPr>
          <p:cNvSpPr/>
          <p:nvPr/>
        </p:nvSpPr>
        <p:spPr>
          <a:xfrm>
            <a:off x="10696718" y="4097426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AFB735C-D125-4481-9836-AB8244C07944}"/>
              </a:ext>
            </a:extLst>
          </p:cNvPr>
          <p:cNvSpPr txBox="1"/>
          <p:nvPr/>
        </p:nvSpPr>
        <p:spPr>
          <a:xfrm>
            <a:off x="10775450" y="39845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A4C6633-ED8C-4201-BA03-7C1494F14321}"/>
              </a:ext>
            </a:extLst>
          </p:cNvPr>
          <p:cNvSpPr txBox="1"/>
          <p:nvPr/>
        </p:nvSpPr>
        <p:spPr>
          <a:xfrm>
            <a:off x="10271008" y="40297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4D0FD12-3C1F-4070-9038-07DECCF51310}"/>
              </a:ext>
            </a:extLst>
          </p:cNvPr>
          <p:cNvSpPr txBox="1"/>
          <p:nvPr/>
        </p:nvSpPr>
        <p:spPr>
          <a:xfrm>
            <a:off x="11303044" y="40401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5BE2EBA-AE4E-4F40-A73B-D02E0ACC5E8D}"/>
              </a:ext>
            </a:extLst>
          </p:cNvPr>
          <p:cNvSpPr txBox="1"/>
          <p:nvPr/>
        </p:nvSpPr>
        <p:spPr>
          <a:xfrm>
            <a:off x="10781715" y="42259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4EEE7F68-9EDA-4BB8-8E8F-401E2F82902D}"/>
              </a:ext>
            </a:extLst>
          </p:cNvPr>
          <p:cNvSpPr/>
          <p:nvPr/>
        </p:nvSpPr>
        <p:spPr>
          <a:xfrm>
            <a:off x="10124226" y="3493769"/>
            <a:ext cx="1603083" cy="1006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1" name="Овал 360">
            <a:extLst>
              <a:ext uri="{FF2B5EF4-FFF2-40B4-BE49-F238E27FC236}">
                <a16:creationId xmlns:a16="http://schemas.microsoft.com/office/drawing/2014/main" id="{BEB6A62A-E25F-42A6-84EF-89EC277B4D38}"/>
              </a:ext>
            </a:extLst>
          </p:cNvPr>
          <p:cNvSpPr/>
          <p:nvPr/>
        </p:nvSpPr>
        <p:spPr>
          <a:xfrm>
            <a:off x="10641037" y="4634342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FC808B8A-C830-4F22-9511-4D97F8EE9011}"/>
              </a:ext>
            </a:extLst>
          </p:cNvPr>
          <p:cNvSpPr/>
          <p:nvPr/>
        </p:nvSpPr>
        <p:spPr>
          <a:xfrm>
            <a:off x="10126505" y="5199412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9BF0B75-C9C0-4E22-9F49-A580A08C7F40}"/>
              </a:ext>
            </a:extLst>
          </p:cNvPr>
          <p:cNvSpPr/>
          <p:nvPr/>
        </p:nvSpPr>
        <p:spPr>
          <a:xfrm>
            <a:off x="11120231" y="5198601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4" name="Прямоугольник 363">
            <a:extLst>
              <a:ext uri="{FF2B5EF4-FFF2-40B4-BE49-F238E27FC236}">
                <a16:creationId xmlns:a16="http://schemas.microsoft.com/office/drawing/2014/main" id="{38D61723-F12E-4428-BA85-25532A23276E}"/>
              </a:ext>
            </a:extLst>
          </p:cNvPr>
          <p:cNvSpPr/>
          <p:nvPr/>
        </p:nvSpPr>
        <p:spPr>
          <a:xfrm>
            <a:off x="10690368" y="5199693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191717-0DE9-4664-A304-133D153F1EFE}"/>
              </a:ext>
            </a:extLst>
          </p:cNvPr>
          <p:cNvSpPr txBox="1"/>
          <p:nvPr/>
        </p:nvSpPr>
        <p:spPr>
          <a:xfrm>
            <a:off x="10769100" y="50867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279D09A-E672-4ECE-AE62-E59F8DFDFFF2}"/>
              </a:ext>
            </a:extLst>
          </p:cNvPr>
          <p:cNvSpPr txBox="1"/>
          <p:nvPr/>
        </p:nvSpPr>
        <p:spPr>
          <a:xfrm>
            <a:off x="10264658" y="51320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BC9EB66-2BFD-4DD8-9DF6-0FA8C6416383}"/>
              </a:ext>
            </a:extLst>
          </p:cNvPr>
          <p:cNvSpPr txBox="1"/>
          <p:nvPr/>
        </p:nvSpPr>
        <p:spPr>
          <a:xfrm>
            <a:off x="11296694" y="51424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8D992B09-EEC1-4ABE-AAFD-15E42E984EEE}"/>
              </a:ext>
            </a:extLst>
          </p:cNvPr>
          <p:cNvSpPr txBox="1"/>
          <p:nvPr/>
        </p:nvSpPr>
        <p:spPr>
          <a:xfrm>
            <a:off x="10775365" y="5328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D2B6665F-D4DB-4AC1-9C5C-F86FCC4E7F85}"/>
              </a:ext>
            </a:extLst>
          </p:cNvPr>
          <p:cNvSpPr/>
          <p:nvPr/>
        </p:nvSpPr>
        <p:spPr>
          <a:xfrm>
            <a:off x="10123036" y="4619940"/>
            <a:ext cx="1603083" cy="9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9DB15F57-277C-4404-833E-84AFEC3E8DEA}"/>
              </a:ext>
            </a:extLst>
          </p:cNvPr>
          <p:cNvSpPr/>
          <p:nvPr/>
        </p:nvSpPr>
        <p:spPr>
          <a:xfrm>
            <a:off x="313125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AF03DE50-48C0-4410-AD63-176F01776DA8}"/>
              </a:ext>
            </a:extLst>
          </p:cNvPr>
          <p:cNvSpPr/>
          <p:nvPr/>
        </p:nvSpPr>
        <p:spPr>
          <a:xfrm>
            <a:off x="397928" y="6179915"/>
            <a:ext cx="3456264" cy="46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046F16D4-DF9C-4F60-BB4A-8427C41837F0}"/>
              </a:ext>
            </a:extLst>
          </p:cNvPr>
          <p:cNvSpPr/>
          <p:nvPr/>
        </p:nvSpPr>
        <p:spPr>
          <a:xfrm>
            <a:off x="397928" y="830510"/>
            <a:ext cx="3456264" cy="33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945E6F59-FE4D-4160-98B4-1484334212D1}"/>
              </a:ext>
            </a:extLst>
          </p:cNvPr>
          <p:cNvSpPr/>
          <p:nvPr/>
        </p:nvSpPr>
        <p:spPr>
          <a:xfrm>
            <a:off x="1308646" y="325011"/>
            <a:ext cx="162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Подсчет очков</a:t>
            </a:r>
            <a:endParaRPr lang="LID4096" dirty="0"/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BF6EFDC1-3EA9-43D8-9743-22F8E40B8982}"/>
              </a:ext>
            </a:extLst>
          </p:cNvPr>
          <p:cNvSpPr/>
          <p:nvPr/>
        </p:nvSpPr>
        <p:spPr>
          <a:xfrm>
            <a:off x="1424992" y="1582867"/>
            <a:ext cx="1396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i="0" dirty="0">
                <a:effectLst/>
                <a:latin typeface="-apple-system"/>
              </a:rPr>
              <a:t>Обычные очки:</a:t>
            </a:r>
            <a:endParaRPr lang="LID4096" sz="1400" b="1" dirty="0"/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1D7B97C8-5EBD-4308-89D1-5C154AE2714D}"/>
              </a:ext>
            </a:extLst>
          </p:cNvPr>
          <p:cNvSpPr/>
          <p:nvPr/>
        </p:nvSpPr>
        <p:spPr>
          <a:xfrm>
            <a:off x="1434978" y="5740217"/>
            <a:ext cx="137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effectLst/>
                <a:latin typeface="-apple-system"/>
              </a:rPr>
              <a:t>Результат: 0</a:t>
            </a:r>
            <a:endParaRPr lang="LID4096" dirty="0"/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5E70603C-0EB2-4872-8BD2-511507609A74}"/>
              </a:ext>
            </a:extLst>
          </p:cNvPr>
          <p:cNvSpPr/>
          <p:nvPr/>
        </p:nvSpPr>
        <p:spPr>
          <a:xfrm>
            <a:off x="481818" y="1859049"/>
            <a:ext cx="279341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C0DEF930-CAD8-4681-9DDE-3F152999F64E}"/>
              </a:ext>
            </a:extLst>
          </p:cNvPr>
          <p:cNvSpPr/>
          <p:nvPr/>
        </p:nvSpPr>
        <p:spPr>
          <a:xfrm>
            <a:off x="3355164" y="1715892"/>
            <a:ext cx="409538" cy="329427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C9DED25-9967-4B12-B7F4-ED43C09333EB}"/>
              </a:ext>
            </a:extLst>
          </p:cNvPr>
          <p:cNvSpPr txBox="1"/>
          <p:nvPr/>
        </p:nvSpPr>
        <p:spPr>
          <a:xfrm>
            <a:off x="3418381" y="16748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85F86-AA3C-4246-AA38-EF2ACC991B96}"/>
              </a:ext>
            </a:extLst>
          </p:cNvPr>
          <p:cNvSpPr txBox="1"/>
          <p:nvPr/>
        </p:nvSpPr>
        <p:spPr>
          <a:xfrm>
            <a:off x="1746920" y="17946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4FE6C502-C5AF-4E89-B554-B76C232F8480}"/>
              </a:ext>
            </a:extLst>
          </p:cNvPr>
          <p:cNvSpPr/>
          <p:nvPr/>
        </p:nvSpPr>
        <p:spPr>
          <a:xfrm>
            <a:off x="481818" y="1378705"/>
            <a:ext cx="157381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3B5D64A2-2808-4A95-9B5E-60F7A11B32F3}"/>
              </a:ext>
            </a:extLst>
          </p:cNvPr>
          <p:cNvSpPr/>
          <p:nvPr/>
        </p:nvSpPr>
        <p:spPr>
          <a:xfrm>
            <a:off x="2208067" y="1379580"/>
            <a:ext cx="1556635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F3AA42C1-78C9-4155-B21F-028CC2F5EB2A}"/>
              </a:ext>
            </a:extLst>
          </p:cNvPr>
          <p:cNvSpPr/>
          <p:nvPr/>
        </p:nvSpPr>
        <p:spPr>
          <a:xfrm>
            <a:off x="1024100" y="1111685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Имя: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5A2758D8-73F0-4241-9F39-DEABD95CCCC2}"/>
              </a:ext>
            </a:extLst>
          </p:cNvPr>
          <p:cNvSpPr/>
          <p:nvPr/>
        </p:nvSpPr>
        <p:spPr>
          <a:xfrm>
            <a:off x="3479308" y="1351523"/>
            <a:ext cx="2968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u-Cans-CA" sz="1050" dirty="0"/>
              <a:t>ᐯ</a:t>
            </a:r>
            <a:endParaRPr lang="LID4096" sz="1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42295F2-01EF-4868-9D22-317442BD01FC}"/>
              </a:ext>
            </a:extLst>
          </p:cNvPr>
          <p:cNvSpPr/>
          <p:nvPr/>
        </p:nvSpPr>
        <p:spPr>
          <a:xfrm>
            <a:off x="397929" y="830510"/>
            <a:ext cx="680310" cy="3306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8BD3425A-EB7E-4EF6-9484-DF551661ECF5}"/>
              </a:ext>
            </a:extLst>
          </p:cNvPr>
          <p:cNvSpPr/>
          <p:nvPr/>
        </p:nvSpPr>
        <p:spPr>
          <a:xfrm>
            <a:off x="1079325" y="830510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3D2CB101-B3C2-4071-A573-CCA742ECB8AD}"/>
              </a:ext>
            </a:extLst>
          </p:cNvPr>
          <p:cNvSpPr/>
          <p:nvPr/>
        </p:nvSpPr>
        <p:spPr>
          <a:xfrm>
            <a:off x="1759779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6B85F46F-668F-410A-8244-0518FFFEDD93}"/>
              </a:ext>
            </a:extLst>
          </p:cNvPr>
          <p:cNvSpPr/>
          <p:nvPr/>
        </p:nvSpPr>
        <p:spPr>
          <a:xfrm>
            <a:off x="2441175" y="831178"/>
            <a:ext cx="68031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9FB0E46F-48B2-4932-B415-BE2976CB76FF}"/>
              </a:ext>
            </a:extLst>
          </p:cNvPr>
          <p:cNvSpPr/>
          <p:nvPr/>
        </p:nvSpPr>
        <p:spPr>
          <a:xfrm>
            <a:off x="3119302" y="830510"/>
            <a:ext cx="734890" cy="330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CF5EC9C-18AB-4031-8D74-7A5B78050367}"/>
              </a:ext>
            </a:extLst>
          </p:cNvPr>
          <p:cNvSpPr txBox="1"/>
          <p:nvPr/>
        </p:nvSpPr>
        <p:spPr>
          <a:xfrm>
            <a:off x="424271" y="78296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1</a:t>
            </a:r>
            <a:endParaRPr lang="LID4096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F2E4F6C-1FEA-4D86-BD68-84E42CFF2356}"/>
              </a:ext>
            </a:extLst>
          </p:cNvPr>
          <p:cNvSpPr txBox="1"/>
          <p:nvPr/>
        </p:nvSpPr>
        <p:spPr>
          <a:xfrm>
            <a:off x="1105811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2</a:t>
            </a:r>
            <a:endParaRPr lang="LID4096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C45DA54-7829-41BE-ADC7-1A19C34814FF}"/>
              </a:ext>
            </a:extLst>
          </p:cNvPr>
          <p:cNvSpPr txBox="1"/>
          <p:nvPr/>
        </p:nvSpPr>
        <p:spPr>
          <a:xfrm>
            <a:off x="1778271" y="776977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3</a:t>
            </a:r>
            <a:endParaRPr lang="LID4096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7ACB777-EB22-4D46-9716-0CDDD67A3757}"/>
              </a:ext>
            </a:extLst>
          </p:cNvPr>
          <p:cNvSpPr txBox="1"/>
          <p:nvPr/>
        </p:nvSpPr>
        <p:spPr>
          <a:xfrm>
            <a:off x="2459811" y="776043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4</a:t>
            </a:r>
            <a:endParaRPr lang="LID4096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E71989C-1C63-4AF6-85B5-94C572F5A7E0}"/>
              </a:ext>
            </a:extLst>
          </p:cNvPr>
          <p:cNvSpPr txBox="1"/>
          <p:nvPr/>
        </p:nvSpPr>
        <p:spPr>
          <a:xfrm>
            <a:off x="3159650" y="789436"/>
            <a:ext cx="63931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200" dirty="0"/>
              <a:t>Игрок</a:t>
            </a:r>
          </a:p>
          <a:p>
            <a:pPr algn="ctr">
              <a:lnSpc>
                <a:spcPts val="1300"/>
              </a:lnSpc>
            </a:pPr>
            <a:r>
              <a:rPr lang="ru-RU" sz="1200" dirty="0"/>
              <a:t>5</a:t>
            </a:r>
            <a:endParaRPr lang="LID4096" sz="12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E2B4FC6-6ED3-4D9C-A6BF-C16D7752CB26}"/>
              </a:ext>
            </a:extLst>
          </p:cNvPr>
          <p:cNvSpPr/>
          <p:nvPr/>
        </p:nvSpPr>
        <p:spPr>
          <a:xfrm>
            <a:off x="2253074" y="1113523"/>
            <a:ext cx="146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latin typeface="-apple-system"/>
              </a:rPr>
              <a:t>Карта империи :</a:t>
            </a:r>
            <a:endParaRPr lang="LID4096" sz="1400" b="1" dirty="0">
              <a:latin typeface="-apple-system"/>
            </a:endParaRP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93843C59-0556-4AAA-B4B7-E231AB42C275}"/>
              </a:ext>
            </a:extLst>
          </p:cNvPr>
          <p:cNvSpPr/>
          <p:nvPr/>
        </p:nvSpPr>
        <p:spPr>
          <a:xfrm>
            <a:off x="403589" y="6188604"/>
            <a:ext cx="1169550" cy="455474"/>
          </a:xfrm>
          <a:prstGeom prst="rect">
            <a:avLst/>
          </a:prstGeom>
          <a:solidFill>
            <a:srgbClr val="768E3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03F7E38E-D625-4C8F-BE36-877856577449}"/>
              </a:ext>
            </a:extLst>
          </p:cNvPr>
          <p:cNvSpPr/>
          <p:nvPr/>
        </p:nvSpPr>
        <p:spPr>
          <a:xfrm>
            <a:off x="1573138" y="6188604"/>
            <a:ext cx="1126019" cy="455474"/>
          </a:xfrm>
          <a:prstGeom prst="rect">
            <a:avLst/>
          </a:prstGeom>
          <a:solidFill>
            <a:srgbClr val="FAD59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A0F9FA42-927B-411D-BCBA-19C518C90F9D}"/>
              </a:ext>
            </a:extLst>
          </p:cNvPr>
          <p:cNvSpPr/>
          <p:nvPr/>
        </p:nvSpPr>
        <p:spPr>
          <a:xfrm>
            <a:off x="2692757" y="6189297"/>
            <a:ext cx="1169550" cy="455474"/>
          </a:xfrm>
          <a:prstGeom prst="rect">
            <a:avLst/>
          </a:prstGeom>
          <a:solidFill>
            <a:srgbClr val="9C303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94D5C4AA-F3D4-4614-86F2-E1916D5CEAD1}"/>
              </a:ext>
            </a:extLst>
          </p:cNvPr>
          <p:cNvSpPr/>
          <p:nvPr/>
        </p:nvSpPr>
        <p:spPr>
          <a:xfrm>
            <a:off x="363284" y="6225895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Сохранить</a:t>
            </a:r>
            <a:endParaRPr lang="LID4096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E96B5B65-DDEB-40E0-BD8C-24EEBCCB8E8E}"/>
              </a:ext>
            </a:extLst>
          </p:cNvPr>
          <p:cNvSpPr/>
          <p:nvPr/>
        </p:nvSpPr>
        <p:spPr>
          <a:xfrm>
            <a:off x="2803330" y="6227879"/>
            <a:ext cx="95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Стереть</a:t>
            </a:r>
            <a:endParaRPr lang="LID4096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1D52FDC5-AFA0-40E7-85BA-851DF02B2FE9}"/>
              </a:ext>
            </a:extLst>
          </p:cNvPr>
          <p:cNvSpPr/>
          <p:nvPr/>
        </p:nvSpPr>
        <p:spPr>
          <a:xfrm>
            <a:off x="1648498" y="6234575"/>
            <a:ext cx="100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-apple-system"/>
              </a:rPr>
              <a:t>История</a:t>
            </a:r>
            <a:endParaRPr lang="LID4096" dirty="0"/>
          </a:p>
        </p:txBody>
      </p:sp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EF5D46D4-F7FF-4BA9-BCBF-A6A0A141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65" y="334765"/>
            <a:ext cx="332965" cy="332965"/>
          </a:xfrm>
          <a:prstGeom prst="rect">
            <a:avLst/>
          </a:prstGeom>
        </p:spPr>
      </p:pic>
      <p:sp>
        <p:nvSpPr>
          <p:cNvPr id="257" name="Овал 256">
            <a:extLst>
              <a:ext uri="{FF2B5EF4-FFF2-40B4-BE49-F238E27FC236}">
                <a16:creationId xmlns:a16="http://schemas.microsoft.com/office/drawing/2014/main" id="{57AA4C8A-39CD-4DCB-812C-37303BC5C95B}"/>
              </a:ext>
            </a:extLst>
          </p:cNvPr>
          <p:cNvSpPr/>
          <p:nvPr/>
        </p:nvSpPr>
        <p:spPr>
          <a:xfrm>
            <a:off x="982476" y="237180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E4357005-FBB6-4644-951B-82FC6A3ACDEA}"/>
              </a:ext>
            </a:extLst>
          </p:cNvPr>
          <p:cNvSpPr/>
          <p:nvPr/>
        </p:nvSpPr>
        <p:spPr>
          <a:xfrm>
            <a:off x="467944" y="299559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40383E9C-AD5E-48B7-8503-2E39275805C7}"/>
              </a:ext>
            </a:extLst>
          </p:cNvPr>
          <p:cNvSpPr/>
          <p:nvPr/>
        </p:nvSpPr>
        <p:spPr>
          <a:xfrm>
            <a:off x="1461670" y="299478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B0B985F6-DA83-4F11-B6A4-1BA53267D47E}"/>
              </a:ext>
            </a:extLst>
          </p:cNvPr>
          <p:cNvSpPr/>
          <p:nvPr/>
        </p:nvSpPr>
        <p:spPr>
          <a:xfrm>
            <a:off x="1031807" y="299587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50FCF5B-6E1B-4D93-B6D6-5DD4D487E8D6}"/>
              </a:ext>
            </a:extLst>
          </p:cNvPr>
          <p:cNvSpPr txBox="1"/>
          <p:nvPr/>
        </p:nvSpPr>
        <p:spPr>
          <a:xfrm>
            <a:off x="1110539" y="288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4C28A3B-9627-4B8D-8C55-8D01A206B72F}"/>
              </a:ext>
            </a:extLst>
          </p:cNvPr>
          <p:cNvSpPr txBox="1"/>
          <p:nvPr/>
        </p:nvSpPr>
        <p:spPr>
          <a:xfrm>
            <a:off x="606097" y="29282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B4ABCF0-89D8-4E9B-85E7-DD5D943893D8}"/>
              </a:ext>
            </a:extLst>
          </p:cNvPr>
          <p:cNvSpPr txBox="1"/>
          <p:nvPr/>
        </p:nvSpPr>
        <p:spPr>
          <a:xfrm>
            <a:off x="1638133" y="29386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D1F520A-99E8-4606-A882-073F11FC3FAD}"/>
              </a:ext>
            </a:extLst>
          </p:cNvPr>
          <p:cNvSpPr txBox="1"/>
          <p:nvPr/>
        </p:nvSpPr>
        <p:spPr>
          <a:xfrm>
            <a:off x="1114803" y="31290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279BAFCA-F98A-420E-B96B-2C8F0F85A970}"/>
              </a:ext>
            </a:extLst>
          </p:cNvPr>
          <p:cNvSpPr txBox="1"/>
          <p:nvPr/>
        </p:nvSpPr>
        <p:spPr>
          <a:xfrm>
            <a:off x="1985244" y="20385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1" name="Овал 370">
            <a:extLst>
              <a:ext uri="{FF2B5EF4-FFF2-40B4-BE49-F238E27FC236}">
                <a16:creationId xmlns:a16="http://schemas.microsoft.com/office/drawing/2014/main" id="{CD38944F-6CA2-4E1D-BB8B-38B468D34463}"/>
              </a:ext>
            </a:extLst>
          </p:cNvPr>
          <p:cNvSpPr/>
          <p:nvPr/>
        </p:nvSpPr>
        <p:spPr>
          <a:xfrm>
            <a:off x="968661" y="3473270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2" name="Прямоугольник 371">
            <a:extLst>
              <a:ext uri="{FF2B5EF4-FFF2-40B4-BE49-F238E27FC236}">
                <a16:creationId xmlns:a16="http://schemas.microsoft.com/office/drawing/2014/main" id="{B677B9D2-582C-494E-B0F9-C398FC0CDA2B}"/>
              </a:ext>
            </a:extLst>
          </p:cNvPr>
          <p:cNvSpPr/>
          <p:nvPr/>
        </p:nvSpPr>
        <p:spPr>
          <a:xfrm>
            <a:off x="465943" y="4109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E5A896DD-A571-4BA0-8A8B-E8C6A49D25D7}"/>
              </a:ext>
            </a:extLst>
          </p:cNvPr>
          <p:cNvSpPr/>
          <p:nvPr/>
        </p:nvSpPr>
        <p:spPr>
          <a:xfrm>
            <a:off x="1459669" y="4108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1BC98521-DD38-4FA0-BED1-22423E688B3B}"/>
              </a:ext>
            </a:extLst>
          </p:cNvPr>
          <p:cNvSpPr/>
          <p:nvPr/>
        </p:nvSpPr>
        <p:spPr>
          <a:xfrm>
            <a:off x="1029806" y="4110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8730CA5D-2997-410D-BE28-DF790F7A757D}"/>
              </a:ext>
            </a:extLst>
          </p:cNvPr>
          <p:cNvSpPr txBox="1"/>
          <p:nvPr/>
        </p:nvSpPr>
        <p:spPr>
          <a:xfrm>
            <a:off x="1108538" y="3997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294AA6B-D7A4-46FA-A7A5-DAC87288B869}"/>
              </a:ext>
            </a:extLst>
          </p:cNvPr>
          <p:cNvSpPr txBox="1"/>
          <p:nvPr/>
        </p:nvSpPr>
        <p:spPr>
          <a:xfrm>
            <a:off x="604096" y="4042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D6A0A88-D4CE-4559-9748-B5679AA1797A}"/>
              </a:ext>
            </a:extLst>
          </p:cNvPr>
          <p:cNvSpPr txBox="1"/>
          <p:nvPr/>
        </p:nvSpPr>
        <p:spPr>
          <a:xfrm>
            <a:off x="1636132" y="4052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4D491473-9D2F-4C62-9CC4-CBEA770D1687}"/>
              </a:ext>
            </a:extLst>
          </p:cNvPr>
          <p:cNvSpPr txBox="1"/>
          <p:nvPr/>
        </p:nvSpPr>
        <p:spPr>
          <a:xfrm>
            <a:off x="1114803" y="4272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0" name="Овал 379">
            <a:extLst>
              <a:ext uri="{FF2B5EF4-FFF2-40B4-BE49-F238E27FC236}">
                <a16:creationId xmlns:a16="http://schemas.microsoft.com/office/drawing/2014/main" id="{A53CA105-16C5-4CC7-83CE-87C0EC9DA7E7}"/>
              </a:ext>
            </a:extLst>
          </p:cNvPr>
          <p:cNvSpPr/>
          <p:nvPr/>
        </p:nvSpPr>
        <p:spPr>
          <a:xfrm>
            <a:off x="974125" y="4588251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097FAC7F-3C70-444E-9532-04B8127D1EA0}"/>
              </a:ext>
            </a:extLst>
          </p:cNvPr>
          <p:cNvSpPr/>
          <p:nvPr/>
        </p:nvSpPr>
        <p:spPr>
          <a:xfrm>
            <a:off x="459593" y="5212044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234A97A2-F20C-473C-B4AE-9CD5294AA02B}"/>
              </a:ext>
            </a:extLst>
          </p:cNvPr>
          <p:cNvSpPr/>
          <p:nvPr/>
        </p:nvSpPr>
        <p:spPr>
          <a:xfrm>
            <a:off x="1453319" y="5211233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B7404211-C406-4BBD-A661-2C42368E5E0D}"/>
              </a:ext>
            </a:extLst>
          </p:cNvPr>
          <p:cNvSpPr/>
          <p:nvPr/>
        </p:nvSpPr>
        <p:spPr>
          <a:xfrm>
            <a:off x="1023456" y="5212325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F5A7E956-EBF9-4D88-A2A6-CF80A50CA975}"/>
              </a:ext>
            </a:extLst>
          </p:cNvPr>
          <p:cNvSpPr txBox="1"/>
          <p:nvPr/>
        </p:nvSpPr>
        <p:spPr>
          <a:xfrm>
            <a:off x="1102188" y="50994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700D261-A5FE-4C3E-AE2A-A1D078CBA089}"/>
              </a:ext>
            </a:extLst>
          </p:cNvPr>
          <p:cNvSpPr txBox="1"/>
          <p:nvPr/>
        </p:nvSpPr>
        <p:spPr>
          <a:xfrm>
            <a:off x="597746" y="5144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6265CA3A-2514-4AE4-8D4F-CA1881967E49}"/>
              </a:ext>
            </a:extLst>
          </p:cNvPr>
          <p:cNvSpPr txBox="1"/>
          <p:nvPr/>
        </p:nvSpPr>
        <p:spPr>
          <a:xfrm>
            <a:off x="1629782" y="5155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BD44E9C-C00A-4D27-97CB-A01A6613276B}"/>
              </a:ext>
            </a:extLst>
          </p:cNvPr>
          <p:cNvSpPr txBox="1"/>
          <p:nvPr/>
        </p:nvSpPr>
        <p:spPr>
          <a:xfrm>
            <a:off x="1108453" y="53744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92" name="Овал 391">
            <a:extLst>
              <a:ext uri="{FF2B5EF4-FFF2-40B4-BE49-F238E27FC236}">
                <a16:creationId xmlns:a16="http://schemas.microsoft.com/office/drawing/2014/main" id="{62ACC9F3-7CCB-4660-A47D-E1F9FD4DA63C}"/>
              </a:ext>
            </a:extLst>
          </p:cNvPr>
          <p:cNvSpPr/>
          <p:nvPr/>
        </p:nvSpPr>
        <p:spPr>
          <a:xfrm>
            <a:off x="2707261" y="237553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01E5CEE9-60DF-4802-A8A6-D54F32DA4958}"/>
              </a:ext>
            </a:extLst>
          </p:cNvPr>
          <p:cNvSpPr/>
          <p:nvPr/>
        </p:nvSpPr>
        <p:spPr>
          <a:xfrm>
            <a:off x="2192729" y="299932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06D35F8A-E9E3-4079-A39A-297B9E57E9C4}"/>
              </a:ext>
            </a:extLst>
          </p:cNvPr>
          <p:cNvSpPr/>
          <p:nvPr/>
        </p:nvSpPr>
        <p:spPr>
          <a:xfrm>
            <a:off x="3186455" y="299851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DA15F8F5-A873-401D-8465-EA5AE80FFE02}"/>
              </a:ext>
            </a:extLst>
          </p:cNvPr>
          <p:cNvSpPr/>
          <p:nvPr/>
        </p:nvSpPr>
        <p:spPr>
          <a:xfrm>
            <a:off x="2756592" y="299960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7EBF8935-2204-4855-B410-3112C6D60598}"/>
              </a:ext>
            </a:extLst>
          </p:cNvPr>
          <p:cNvSpPr txBox="1"/>
          <p:nvPr/>
        </p:nvSpPr>
        <p:spPr>
          <a:xfrm>
            <a:off x="2835324" y="28866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68FF68E-093F-4785-9B82-1C5EBB9C43C7}"/>
              </a:ext>
            </a:extLst>
          </p:cNvPr>
          <p:cNvSpPr txBox="1"/>
          <p:nvPr/>
        </p:nvSpPr>
        <p:spPr>
          <a:xfrm>
            <a:off x="2330882" y="29319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8BE25DD-C837-432A-BFB1-324C03739BEA}"/>
              </a:ext>
            </a:extLst>
          </p:cNvPr>
          <p:cNvSpPr txBox="1"/>
          <p:nvPr/>
        </p:nvSpPr>
        <p:spPr>
          <a:xfrm>
            <a:off x="3362918" y="29423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D8ADDCDB-012C-4B69-A48D-6E695C6EFB5A}"/>
              </a:ext>
            </a:extLst>
          </p:cNvPr>
          <p:cNvSpPr txBox="1"/>
          <p:nvPr/>
        </p:nvSpPr>
        <p:spPr>
          <a:xfrm>
            <a:off x="2839588" y="31328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2" name="Овал 401">
            <a:extLst>
              <a:ext uri="{FF2B5EF4-FFF2-40B4-BE49-F238E27FC236}">
                <a16:creationId xmlns:a16="http://schemas.microsoft.com/office/drawing/2014/main" id="{73234817-04BD-4441-A547-E76E9677CF07}"/>
              </a:ext>
            </a:extLst>
          </p:cNvPr>
          <p:cNvSpPr/>
          <p:nvPr/>
        </p:nvSpPr>
        <p:spPr>
          <a:xfrm>
            <a:off x="2693446" y="3477003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F19656CA-7463-40CB-AF88-B0C6AC1A292E}"/>
              </a:ext>
            </a:extLst>
          </p:cNvPr>
          <p:cNvSpPr/>
          <p:nvPr/>
        </p:nvSpPr>
        <p:spPr>
          <a:xfrm>
            <a:off x="2190728" y="4113510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718FC6FB-6E69-483B-A4EB-C35BB1FD5766}"/>
              </a:ext>
            </a:extLst>
          </p:cNvPr>
          <p:cNvSpPr/>
          <p:nvPr/>
        </p:nvSpPr>
        <p:spPr>
          <a:xfrm>
            <a:off x="3184454" y="4112699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5" name="Прямоугольник 404">
            <a:extLst>
              <a:ext uri="{FF2B5EF4-FFF2-40B4-BE49-F238E27FC236}">
                <a16:creationId xmlns:a16="http://schemas.microsoft.com/office/drawing/2014/main" id="{B9D6468C-356B-4AE8-88DE-F745EFA0FFAE}"/>
              </a:ext>
            </a:extLst>
          </p:cNvPr>
          <p:cNvSpPr/>
          <p:nvPr/>
        </p:nvSpPr>
        <p:spPr>
          <a:xfrm>
            <a:off x="2754591" y="4113791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748EE78-964A-48CD-90BB-B82C503527E2}"/>
              </a:ext>
            </a:extLst>
          </p:cNvPr>
          <p:cNvSpPr txBox="1"/>
          <p:nvPr/>
        </p:nvSpPr>
        <p:spPr>
          <a:xfrm>
            <a:off x="2833323" y="40008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C57CEFC6-029B-4B9C-9507-B335A24D9AD4}"/>
              </a:ext>
            </a:extLst>
          </p:cNvPr>
          <p:cNvSpPr txBox="1"/>
          <p:nvPr/>
        </p:nvSpPr>
        <p:spPr>
          <a:xfrm>
            <a:off x="2328881" y="40461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BFB86B7-69D3-4394-84BB-C35F771F852B}"/>
              </a:ext>
            </a:extLst>
          </p:cNvPr>
          <p:cNvSpPr txBox="1"/>
          <p:nvPr/>
        </p:nvSpPr>
        <p:spPr>
          <a:xfrm>
            <a:off x="3360917" y="40565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83A4FAE1-61D7-48A7-B0A7-97E14287680A}"/>
              </a:ext>
            </a:extLst>
          </p:cNvPr>
          <p:cNvSpPr txBox="1"/>
          <p:nvPr/>
        </p:nvSpPr>
        <p:spPr>
          <a:xfrm>
            <a:off x="2839588" y="4275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1" name="Овал 410">
            <a:extLst>
              <a:ext uri="{FF2B5EF4-FFF2-40B4-BE49-F238E27FC236}">
                <a16:creationId xmlns:a16="http://schemas.microsoft.com/office/drawing/2014/main" id="{2E00BD06-EC96-425D-A67F-196C980D10EB}"/>
              </a:ext>
            </a:extLst>
          </p:cNvPr>
          <p:cNvSpPr/>
          <p:nvPr/>
        </p:nvSpPr>
        <p:spPr>
          <a:xfrm>
            <a:off x="2698910" y="4591984"/>
            <a:ext cx="560688" cy="56068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0FA0DC43-C54B-4D3D-A323-3E93E17C6E47}"/>
              </a:ext>
            </a:extLst>
          </p:cNvPr>
          <p:cNvSpPr/>
          <p:nvPr/>
        </p:nvSpPr>
        <p:spPr>
          <a:xfrm>
            <a:off x="2184378" y="5215777"/>
            <a:ext cx="560688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5ED09F0F-80B2-409C-8F03-CD85716CFA88}"/>
              </a:ext>
            </a:extLst>
          </p:cNvPr>
          <p:cNvSpPr/>
          <p:nvPr/>
        </p:nvSpPr>
        <p:spPr>
          <a:xfrm>
            <a:off x="3178104" y="5214966"/>
            <a:ext cx="594378" cy="1877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ECEBE68E-7956-4348-8F2B-E75627D812BD}"/>
              </a:ext>
            </a:extLst>
          </p:cNvPr>
          <p:cNvSpPr/>
          <p:nvPr/>
        </p:nvSpPr>
        <p:spPr>
          <a:xfrm>
            <a:off x="2748241" y="5216058"/>
            <a:ext cx="427787" cy="1851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3AEF551-47A5-428B-8016-469B5F06AA4D}"/>
              </a:ext>
            </a:extLst>
          </p:cNvPr>
          <p:cNvSpPr txBox="1"/>
          <p:nvPr/>
        </p:nvSpPr>
        <p:spPr>
          <a:xfrm>
            <a:off x="2826973" y="51031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LID4096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6030134-5A4F-4144-AFB7-7AA692576215}"/>
              </a:ext>
            </a:extLst>
          </p:cNvPr>
          <p:cNvSpPr txBox="1"/>
          <p:nvPr/>
        </p:nvSpPr>
        <p:spPr>
          <a:xfrm>
            <a:off x="2322531" y="5148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DDDC4192-CF00-4035-A946-805DE18A1A8F}"/>
              </a:ext>
            </a:extLst>
          </p:cNvPr>
          <p:cNvSpPr txBox="1"/>
          <p:nvPr/>
        </p:nvSpPr>
        <p:spPr>
          <a:xfrm>
            <a:off x="3354567" y="51587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F799AEE1-CB4C-4929-AF7C-2CDBDDB3E790}"/>
              </a:ext>
            </a:extLst>
          </p:cNvPr>
          <p:cNvSpPr txBox="1"/>
          <p:nvPr/>
        </p:nvSpPr>
        <p:spPr>
          <a:xfrm>
            <a:off x="2833238" y="5378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LID4096" sz="1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1FDFA3-E2E4-4F7C-9A92-054D9945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39" y="3468693"/>
            <a:ext cx="580266" cy="580266"/>
          </a:xfrm>
          <a:prstGeom prst="ellipse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CF55008-83AF-4CB8-B956-102927EF6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70" y="4565566"/>
            <a:ext cx="576505" cy="576505"/>
          </a:xfrm>
          <a:prstGeom prst="ellipse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569F8AE-FA66-45C3-8B7A-AD3C72FC9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83" y="4580776"/>
            <a:ext cx="587409" cy="587409"/>
          </a:xfrm>
          <a:prstGeom prst="ellipse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868D026-1740-4482-ADA2-B8CA2F432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6" y="2358140"/>
            <a:ext cx="580470" cy="580470"/>
          </a:xfrm>
          <a:prstGeom prst="ellipse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4B55569-FCD5-4BAA-A1FD-B87FB0137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80" y="2367069"/>
            <a:ext cx="576413" cy="576413"/>
          </a:xfrm>
          <a:prstGeom prst="ellipse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8DEE963-C1BD-45FA-9AE5-7755A81F8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" y="3471481"/>
            <a:ext cx="571732" cy="571732"/>
          </a:xfrm>
          <a:prstGeom prst="ellipse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F65D2B4E-DA16-440E-AC78-A2AEA9E43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49" y="3503496"/>
            <a:ext cx="580266" cy="580266"/>
          </a:xfrm>
          <a:prstGeom prst="ellipse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993B1023-6FD5-46CD-B99F-3E173185C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80" y="4600369"/>
            <a:ext cx="576505" cy="576505"/>
          </a:xfrm>
          <a:prstGeom prst="ellipse">
            <a:avLst/>
          </a:prstGeom>
        </p:spPr>
      </p:pic>
      <p:pic>
        <p:nvPicPr>
          <p:cNvPr id="379" name="Рисунок 378">
            <a:extLst>
              <a:ext uri="{FF2B5EF4-FFF2-40B4-BE49-F238E27FC236}">
                <a16:creationId xmlns:a16="http://schemas.microsoft.com/office/drawing/2014/main" id="{BA68FB0E-92C2-4EA7-A57A-7B90FF62A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93" y="4615579"/>
            <a:ext cx="587409" cy="587409"/>
          </a:xfrm>
          <a:prstGeom prst="ellipse">
            <a:avLst/>
          </a:prstGeom>
        </p:spPr>
      </p:pic>
      <p:pic>
        <p:nvPicPr>
          <p:cNvPr id="388" name="Рисунок 387">
            <a:extLst>
              <a:ext uri="{FF2B5EF4-FFF2-40B4-BE49-F238E27FC236}">
                <a16:creationId xmlns:a16="http://schemas.microsoft.com/office/drawing/2014/main" id="{5D5E4DF9-193C-4145-8F01-0B61F1C06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96" y="2392943"/>
            <a:ext cx="580470" cy="580470"/>
          </a:xfrm>
          <a:prstGeom prst="ellipse">
            <a:avLst/>
          </a:prstGeom>
        </p:spPr>
      </p:pic>
      <p:pic>
        <p:nvPicPr>
          <p:cNvPr id="389" name="Рисунок 388">
            <a:extLst>
              <a:ext uri="{FF2B5EF4-FFF2-40B4-BE49-F238E27FC236}">
                <a16:creationId xmlns:a16="http://schemas.microsoft.com/office/drawing/2014/main" id="{76DFAFAF-50FF-4B89-B798-4F5F9EAD8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90" y="2401872"/>
            <a:ext cx="576413" cy="576413"/>
          </a:xfrm>
          <a:prstGeom prst="ellipse">
            <a:avLst/>
          </a:prstGeom>
        </p:spPr>
      </p:pic>
      <p:pic>
        <p:nvPicPr>
          <p:cNvPr id="390" name="Рисунок 389">
            <a:extLst>
              <a:ext uri="{FF2B5EF4-FFF2-40B4-BE49-F238E27FC236}">
                <a16:creationId xmlns:a16="http://schemas.microsoft.com/office/drawing/2014/main" id="{CECA59A4-7485-4146-AB17-160AA1926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12" y="3506284"/>
            <a:ext cx="571732" cy="571732"/>
          </a:xfrm>
          <a:prstGeom prst="ellipse">
            <a:avLst/>
          </a:prstGeom>
        </p:spPr>
      </p:pic>
      <p:pic>
        <p:nvPicPr>
          <p:cNvPr id="391" name="Рисунок 390">
            <a:extLst>
              <a:ext uri="{FF2B5EF4-FFF2-40B4-BE49-F238E27FC236}">
                <a16:creationId xmlns:a16="http://schemas.microsoft.com/office/drawing/2014/main" id="{E7FFF456-88B4-421B-8E08-CF78CF9BA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842" y="3511899"/>
            <a:ext cx="580266" cy="580266"/>
          </a:xfrm>
          <a:prstGeom prst="ellipse">
            <a:avLst/>
          </a:prstGeom>
        </p:spPr>
      </p:pic>
      <p:pic>
        <p:nvPicPr>
          <p:cNvPr id="399" name="Рисунок 398">
            <a:extLst>
              <a:ext uri="{FF2B5EF4-FFF2-40B4-BE49-F238E27FC236}">
                <a16:creationId xmlns:a16="http://schemas.microsoft.com/office/drawing/2014/main" id="{6EDFF870-448A-47F8-9155-2BDC83B3E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73" y="4608772"/>
            <a:ext cx="576505" cy="576505"/>
          </a:xfrm>
          <a:prstGeom prst="ellipse">
            <a:avLst/>
          </a:prstGeom>
        </p:spPr>
      </p:pic>
      <p:pic>
        <p:nvPicPr>
          <p:cNvPr id="401" name="Рисунок 400">
            <a:extLst>
              <a:ext uri="{FF2B5EF4-FFF2-40B4-BE49-F238E27FC236}">
                <a16:creationId xmlns:a16="http://schemas.microsoft.com/office/drawing/2014/main" id="{690160EC-DAF8-4CEB-96B4-418048C49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6" y="4623982"/>
            <a:ext cx="587409" cy="587409"/>
          </a:xfrm>
          <a:prstGeom prst="ellipse">
            <a:avLst/>
          </a:prstGeom>
        </p:spPr>
      </p:pic>
      <p:pic>
        <p:nvPicPr>
          <p:cNvPr id="410" name="Рисунок 409">
            <a:extLst>
              <a:ext uri="{FF2B5EF4-FFF2-40B4-BE49-F238E27FC236}">
                <a16:creationId xmlns:a16="http://schemas.microsoft.com/office/drawing/2014/main" id="{AF8A4862-E520-4CED-8CDF-C1E3EC9E08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689" y="2401346"/>
            <a:ext cx="580470" cy="580470"/>
          </a:xfrm>
          <a:prstGeom prst="ellipse">
            <a:avLst/>
          </a:prstGeom>
        </p:spPr>
      </p:pic>
      <p:pic>
        <p:nvPicPr>
          <p:cNvPr id="419" name="Рисунок 418">
            <a:extLst>
              <a:ext uri="{FF2B5EF4-FFF2-40B4-BE49-F238E27FC236}">
                <a16:creationId xmlns:a16="http://schemas.microsoft.com/office/drawing/2014/main" id="{A8DE9F09-D763-4733-B931-4A161ACDE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483" y="2410275"/>
            <a:ext cx="576413" cy="576413"/>
          </a:xfrm>
          <a:prstGeom prst="ellipse">
            <a:avLst/>
          </a:prstGeom>
        </p:spPr>
      </p:pic>
      <p:pic>
        <p:nvPicPr>
          <p:cNvPr id="420" name="Рисунок 419">
            <a:extLst>
              <a:ext uri="{FF2B5EF4-FFF2-40B4-BE49-F238E27FC236}">
                <a16:creationId xmlns:a16="http://schemas.microsoft.com/office/drawing/2014/main" id="{EFF8D43B-97A0-4A8C-A888-288533A2E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605" y="3514687"/>
            <a:ext cx="571732" cy="57173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191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74B230-D0C4-4442-854F-082AAD2F76E8}"/>
              </a:ext>
            </a:extLst>
          </p:cNvPr>
          <p:cNvSpPr/>
          <p:nvPr/>
        </p:nvSpPr>
        <p:spPr>
          <a:xfrm>
            <a:off x="4285861" y="121297"/>
            <a:ext cx="3620278" cy="659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E0332C-2B07-4D88-A9B5-7E6489BA43F2}"/>
              </a:ext>
            </a:extLst>
          </p:cNvPr>
          <p:cNvSpPr/>
          <p:nvPr/>
        </p:nvSpPr>
        <p:spPr>
          <a:xfrm>
            <a:off x="133311" y="121297"/>
            <a:ext cx="2162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-apple-system"/>
              </a:rPr>
              <a:t>GamesHistoryScreen</a:t>
            </a:r>
            <a:endParaRPr lang="en-US" b="1" dirty="0">
              <a:latin typeface="-apple-system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C348E8-E596-42ED-AD15-280D1DC35E37}"/>
              </a:ext>
            </a:extLst>
          </p:cNvPr>
          <p:cNvSpPr/>
          <p:nvPr/>
        </p:nvSpPr>
        <p:spPr>
          <a:xfrm>
            <a:off x="4370664" y="201336"/>
            <a:ext cx="3456264" cy="6442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0904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790</Words>
  <Application>Microsoft Office PowerPoint</Application>
  <PresentationFormat>Широкоэкранный</PresentationFormat>
  <Paragraphs>645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Euphemia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bam.2002.ua@gmail.com</dc:creator>
  <cp:lastModifiedBy>bam.2002.ua@gmail.com</cp:lastModifiedBy>
  <cp:revision>38</cp:revision>
  <dcterms:created xsi:type="dcterms:W3CDTF">2023-07-09T12:59:10Z</dcterms:created>
  <dcterms:modified xsi:type="dcterms:W3CDTF">2023-07-15T17:03:33Z</dcterms:modified>
</cp:coreProperties>
</file>