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6E5A-AF6A-48B4-8D53-3B660D90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7936-CD55-4D16-BC90-D5ED97ED0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F621-FDE4-4701-B2AD-AA9F0BB6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passenger count by year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F3D24-E140-4BC7-A38D-8819479E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56" y="1930400"/>
            <a:ext cx="5516840" cy="35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1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3ACB-C335-4202-B283-47774FE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578"/>
            <a:ext cx="10306756" cy="1399822"/>
          </a:xfrm>
        </p:spPr>
        <p:txBody>
          <a:bodyPr/>
          <a:lstStyle/>
          <a:p>
            <a:r>
              <a:rPr lang="en-US" dirty="0"/>
              <a:t>Sum of fare amount / Sum of passenger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D5802C-3F52-44E4-B08F-7EA5FE07A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44" y="2531993"/>
            <a:ext cx="4626334" cy="11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72D-96E7-47A8-8CAF-8E8505F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72657-1935-43F8-B26E-B269D13E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70" y="2160588"/>
            <a:ext cx="79036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5D156-49AA-4EA7-A24E-9319F3F20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9E95EB-2163-4356-A107-40433957B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A626-4EE9-49F8-AA9A-49587F85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Uber Data Analysis And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E929-287B-40B9-A223-BA15D1D0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/>
          </a:p>
          <a:p>
            <a:pPr lvl="0"/>
            <a:endParaRPr lang="en-US" b="1" dirty="0"/>
          </a:p>
          <a:p>
            <a:pPr marL="0" lvl="0" indent="0">
              <a:buNone/>
            </a:pPr>
            <a:r>
              <a:rPr lang="en-US" b="1" dirty="0"/>
              <a:t>Data Cleaning and Preprocessing</a:t>
            </a:r>
            <a:endParaRPr lang="en-US" dirty="0"/>
          </a:p>
          <a:p>
            <a:pPr lvl="0"/>
            <a:r>
              <a:rPr lang="en-US" b="1" dirty="0"/>
              <a:t>JSON Data Structuring</a:t>
            </a:r>
            <a:endParaRPr lang="en-US" dirty="0"/>
          </a:p>
          <a:p>
            <a:pPr lvl="0"/>
            <a:r>
              <a:rPr lang="en-US" b="1" dirty="0"/>
              <a:t>SQL Database Management</a:t>
            </a:r>
            <a:endParaRPr lang="en-US" dirty="0"/>
          </a:p>
          <a:p>
            <a:pPr lvl="0"/>
            <a:r>
              <a:rPr lang="en-US" b="1" dirty="0"/>
              <a:t>Data Visualization with Power BI/Tableau</a:t>
            </a:r>
            <a:endParaRPr lang="en-US" dirty="0"/>
          </a:p>
          <a:p>
            <a:pPr lvl="0"/>
            <a:r>
              <a:rPr lang="en-US" b="1" dirty="0"/>
              <a:t>Analytical Thinking and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3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9D5-5314-484A-877F-78E8DC01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Analytical Questions for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CFD5-2664-4FFE-897D-A424CE5B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What are the fare trends based on year, month, week, and day?</a:t>
            </a:r>
          </a:p>
          <a:p>
            <a:pPr lvl="0"/>
            <a:r>
              <a:rPr lang="en-US" dirty="0"/>
              <a:t>Which travel mode (Uber Go, Uber XUV, Uber Premium) is most popular?</a:t>
            </a:r>
          </a:p>
          <a:p>
            <a:pPr lvl="0"/>
            <a:r>
              <a:rPr lang="en-US" dirty="0"/>
              <a:t>What are the peak hours for Uber rides?</a:t>
            </a:r>
          </a:p>
          <a:p>
            <a:pPr lvl="0"/>
            <a:r>
              <a:rPr lang="en-US" dirty="0"/>
              <a:t>Which locations are the most frequently traveled?</a:t>
            </a:r>
          </a:p>
          <a:p>
            <a:pPr lvl="0"/>
            <a:r>
              <a:rPr lang="en-US" dirty="0"/>
              <a:t>What is the distribution of passenger counts across trips?</a:t>
            </a:r>
          </a:p>
          <a:p>
            <a:pPr lvl="0"/>
            <a:r>
              <a:rPr lang="en-US" dirty="0"/>
              <a:t>How do fare prices vary by travel mode?</a:t>
            </a:r>
          </a:p>
          <a:p>
            <a:pPr lvl="0"/>
            <a:r>
              <a:rPr lang="en-US" dirty="0"/>
              <a:t>What is the average trip distance per travel mode?</a:t>
            </a:r>
          </a:p>
          <a:p>
            <a:pPr lvl="0"/>
            <a:r>
              <a:rPr lang="en-US" dirty="0"/>
              <a:t>How does fare price vary by time of day?</a:t>
            </a:r>
          </a:p>
          <a:p>
            <a:pPr lvl="0"/>
            <a:r>
              <a:rPr lang="en-US" dirty="0"/>
              <a:t>What are the busiest locations on weekends versus weekdays?</a:t>
            </a:r>
          </a:p>
          <a:p>
            <a:pPr lvl="0"/>
            <a:r>
              <a:rPr lang="en-US" dirty="0"/>
              <a:t>What is the average fare for rides starting or ending at specific locations?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4611-94FD-40C1-BC15-C58B9DD9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Tags: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AF34-1C78-4764-AF9B-253EC726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Data Cleaning</a:t>
            </a:r>
          </a:p>
          <a:p>
            <a:pPr lvl="0"/>
            <a:r>
              <a:rPr lang="en-US" dirty="0"/>
              <a:t>SQL</a:t>
            </a:r>
          </a:p>
          <a:p>
            <a:pPr lvl="0"/>
            <a:r>
              <a:rPr lang="en-US" dirty="0"/>
              <a:t>Power BI/Tableau</a:t>
            </a:r>
          </a:p>
          <a:p>
            <a:r>
              <a:rPr lang="en-US" dirty="0"/>
              <a:t>JSON Handling</a:t>
            </a:r>
          </a:p>
        </p:txBody>
      </p:sp>
    </p:spTree>
    <p:extLst>
      <p:ext uri="{BB962C8B-B14F-4D97-AF65-F5344CB8AC3E}">
        <p14:creationId xmlns:p14="http://schemas.microsoft.com/office/powerpoint/2010/main" val="9799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753C-C0CE-41A8-9EF0-0E0DDA72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Explanation: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077C-1188-479B-9D51-1098A38E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contains Uber ride information, including: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Date and Time</a:t>
            </a:r>
            <a:r>
              <a:rPr lang="en-US" dirty="0"/>
              <a:t>: Timestamps for ride start and end.</a:t>
            </a:r>
          </a:p>
          <a:p>
            <a:pPr lvl="0"/>
            <a:r>
              <a:rPr lang="en-US" b="1" dirty="0"/>
              <a:t>Fare Price</a:t>
            </a:r>
            <a:r>
              <a:rPr lang="en-US" dirty="0"/>
              <a:t>: Cost of the ride.</a:t>
            </a:r>
          </a:p>
          <a:p>
            <a:pPr lvl="0"/>
            <a:r>
              <a:rPr lang="en-US" b="1" dirty="0"/>
              <a:t>Passenger Count</a:t>
            </a:r>
            <a:r>
              <a:rPr lang="en-US" dirty="0"/>
              <a:t>: Number of passengers.</a:t>
            </a:r>
          </a:p>
          <a:p>
            <a:pPr lvl="0"/>
            <a:r>
              <a:rPr lang="en-US" b="1" dirty="0"/>
              <a:t>Locations</a:t>
            </a:r>
            <a:r>
              <a:rPr lang="en-US" dirty="0"/>
              <a:t>: Latitude and longitude for pickup and </a:t>
            </a:r>
            <a:r>
              <a:rPr lang="en-US" dirty="0" err="1"/>
              <a:t>dropoff</a:t>
            </a:r>
            <a:r>
              <a:rPr lang="en-US" dirty="0"/>
              <a:t>.</a:t>
            </a:r>
          </a:p>
          <a:p>
            <a:r>
              <a:rPr lang="en-US" b="1" dirty="0"/>
              <a:t>Derived Columns</a:t>
            </a:r>
            <a:r>
              <a:rPr lang="en-US" dirty="0"/>
              <a:t>: Includes </a:t>
            </a:r>
            <a:r>
              <a:rPr lang="en-US" dirty="0" err="1"/>
              <a:t>travel_mode</a:t>
            </a:r>
            <a:r>
              <a:rPr lang="en-US" dirty="0"/>
              <a:t> based on passenger count and price</a:t>
            </a:r>
          </a:p>
        </p:txBody>
      </p:sp>
    </p:spTree>
    <p:extLst>
      <p:ext uri="{BB962C8B-B14F-4D97-AF65-F5344CB8AC3E}">
        <p14:creationId xmlns:p14="http://schemas.microsoft.com/office/powerpoint/2010/main" val="27960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E00B-AEF8-458A-B4F7-662E76B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Steps: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AA77-03BE-4C7B-B952-2A064C20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Normalize JSON data into tabular format.</a:t>
            </a:r>
          </a:p>
          <a:p>
            <a:pPr lvl="0"/>
            <a:r>
              <a:rPr lang="en-US" dirty="0"/>
              <a:t>Convert date/time columns into standard formats.</a:t>
            </a:r>
          </a:p>
          <a:p>
            <a:pPr lvl="0"/>
            <a:r>
              <a:rPr lang="en-US" dirty="0"/>
              <a:t>Handle missing and duplicate values.</a:t>
            </a:r>
          </a:p>
          <a:p>
            <a:pPr lvl="0"/>
            <a:r>
              <a:rPr lang="en-US" dirty="0"/>
              <a:t>Create derived columns such as </a:t>
            </a:r>
            <a:r>
              <a:rPr lang="en-US" dirty="0" err="1"/>
              <a:t>travel_mode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A62B-5E69-47B8-B647-557FCFC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E55B-80A0-4ECD-B26F-ACFA37BE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the Json file data</a:t>
            </a:r>
          </a:p>
          <a:p>
            <a:r>
              <a:rPr lang="en-US" dirty="0"/>
              <a:t>Load  to excel sheet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Convert to structure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5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14F2-81D6-4B0C-AFCA-82A8CC64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point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CA98-AF45-4FD7-95D6-C758C8D4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Open the power point</a:t>
            </a:r>
          </a:p>
          <a:p>
            <a:r>
              <a:rPr lang="en-US" dirty="0"/>
              <a:t>Select the home page</a:t>
            </a:r>
          </a:p>
          <a:p>
            <a:r>
              <a:rPr lang="en-US" dirty="0"/>
              <a:t>Click to Excel workbook</a:t>
            </a:r>
          </a:p>
          <a:p>
            <a:r>
              <a:rPr lang="en-US" dirty="0"/>
              <a:t>Upload the excel data</a:t>
            </a:r>
          </a:p>
        </p:txBody>
      </p:sp>
    </p:spTree>
    <p:extLst>
      <p:ext uri="{BB962C8B-B14F-4D97-AF65-F5344CB8AC3E}">
        <p14:creationId xmlns:p14="http://schemas.microsoft.com/office/powerpoint/2010/main" val="348886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66D1-0132-4FD8-8F7B-B9C6FB6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point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41A2-2AAA-4E5B-8174-5CA1CC90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the visualizations</a:t>
            </a:r>
          </a:p>
          <a:p>
            <a:r>
              <a:rPr lang="en-US" dirty="0"/>
              <a:t>And drag the data X axis Y axis basic</a:t>
            </a:r>
          </a:p>
          <a:p>
            <a:r>
              <a:rPr lang="en-US" dirty="0"/>
              <a:t>Show the visuals </a:t>
            </a:r>
          </a:p>
          <a:p>
            <a:r>
              <a:rPr lang="en-US" dirty="0"/>
              <a:t>Make a visuals as per given the questions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14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339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WELCOME</vt:lpstr>
      <vt:lpstr>Uber Data Analysis And Visualization </vt:lpstr>
      <vt:lpstr>Analytical Questions for Dashboard</vt:lpstr>
      <vt:lpstr>Technical Tags: </vt:lpstr>
      <vt:lpstr>Data Set Explanation:</vt:lpstr>
      <vt:lpstr>Preprocessing Steps: </vt:lpstr>
      <vt:lpstr>Lets Go The Project </vt:lpstr>
      <vt:lpstr>Power point visualization</vt:lpstr>
      <vt:lpstr>Power point visualizations</vt:lpstr>
      <vt:lpstr>Sum of passenger count by year</vt:lpstr>
      <vt:lpstr>Sum of fare amount / Sum of passenger count</vt:lpstr>
      <vt:lpstr>Final project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admin</dc:creator>
  <cp:lastModifiedBy>admin</cp:lastModifiedBy>
  <cp:revision>7</cp:revision>
  <dcterms:created xsi:type="dcterms:W3CDTF">2025-01-09T17:15:11Z</dcterms:created>
  <dcterms:modified xsi:type="dcterms:W3CDTF">2025-01-09T18:08:27Z</dcterms:modified>
</cp:coreProperties>
</file>