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高津優太" initials="高津優太" lastIdx="1" clrIdx="0">
    <p:extLst>
      <p:ext uri="{19B8F6BF-5375-455C-9EA6-DF929625EA0E}">
        <p15:presenceInfo xmlns:p15="http://schemas.microsoft.com/office/powerpoint/2012/main" userId="8a0056ba5ae57c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5B60-2576-48E6-AB54-616D229B18BC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A0B5-E086-4B3C-B53D-CBD1BF59FB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70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5B60-2576-48E6-AB54-616D229B18BC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A0B5-E086-4B3C-B53D-CBD1BF59FB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90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5B60-2576-48E6-AB54-616D229B18BC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A0B5-E086-4B3C-B53D-CBD1BF59FB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3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5B60-2576-48E6-AB54-616D229B18BC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A0B5-E086-4B3C-B53D-CBD1BF59FB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43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5B60-2576-48E6-AB54-616D229B18BC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A0B5-E086-4B3C-B53D-CBD1BF59FB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52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5B60-2576-48E6-AB54-616D229B18BC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A0B5-E086-4B3C-B53D-CBD1BF59FB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81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5B60-2576-48E6-AB54-616D229B18BC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A0B5-E086-4B3C-B53D-CBD1BF59FB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21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5B60-2576-48E6-AB54-616D229B18BC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A0B5-E086-4B3C-B53D-CBD1BF59FB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60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5B60-2576-48E6-AB54-616D229B18BC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A0B5-E086-4B3C-B53D-CBD1BF59FB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59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5B60-2576-48E6-AB54-616D229B18BC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A0B5-E086-4B3C-B53D-CBD1BF59FB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26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5B60-2576-48E6-AB54-616D229B18BC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A0B5-E086-4B3C-B53D-CBD1BF59FB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53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C5B60-2576-48E6-AB54-616D229B18BC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7A0B5-E086-4B3C-B53D-CBD1BF59FB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08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3320526" y="378801"/>
            <a:ext cx="5464885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378801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u="sng" dirty="0" err="1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FitOnRectangle</a:t>
            </a:r>
            <a:endParaRPr kumimoji="1" lang="ja-JP" altLang="en-US" sz="5400" u="sng" dirty="0"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4245" y="1635162"/>
            <a:ext cx="3371627" cy="25172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785411" y="378801"/>
            <a:ext cx="3406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チーム</a:t>
            </a:r>
            <a:r>
              <a:rPr lang="en-US" altLang="ja-JP" b="1" dirty="0" smtClean="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Honey</a:t>
            </a:r>
            <a:r>
              <a:rPr lang="ja-JP" altLang="en-US" b="1" dirty="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 </a:t>
            </a:r>
            <a:r>
              <a:rPr lang="en-US" altLang="ja-JP" b="1" dirty="0" smtClean="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old</a:t>
            </a:r>
            <a:r>
              <a:rPr lang="ja-JP" altLang="en-US" b="1" dirty="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 </a:t>
            </a:r>
            <a:r>
              <a:rPr lang="en-US" altLang="ja-JP" b="1" dirty="0" smtClean="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Fashion</a:t>
            </a:r>
          </a:p>
          <a:p>
            <a:r>
              <a:rPr kumimoji="1" lang="ja-JP" altLang="en-US" b="1" dirty="0" smtClean="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メンバー 高津優太</a:t>
            </a:r>
            <a:endParaRPr kumimoji="1" lang="en-US" altLang="ja-JP" b="1" dirty="0" smtClean="0"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  <a:p>
            <a:r>
              <a:rPr lang="ja-JP" altLang="en-US" b="1" dirty="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　</a:t>
            </a:r>
            <a:r>
              <a:rPr lang="ja-JP" altLang="en-US" b="1" dirty="0" smtClean="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　　　 高口剛史</a:t>
            </a:r>
            <a:endParaRPr kumimoji="1" lang="en-US" altLang="ja-JP" b="1" dirty="0" smtClean="0"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  <a:p>
            <a:r>
              <a:rPr lang="ja-JP" altLang="en-US" b="1" dirty="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　</a:t>
            </a:r>
            <a:r>
              <a:rPr lang="ja-JP" altLang="en-US" b="1" dirty="0" smtClean="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　　　 杉山涼</a:t>
            </a:r>
            <a:endParaRPr kumimoji="1" lang="ja-JP" altLang="en-US" b="1" dirty="0"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 flipV="1">
            <a:off x="344245" y="4052938"/>
            <a:ext cx="3385966" cy="10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角丸四角形 11"/>
          <p:cNvSpPr/>
          <p:nvPr/>
        </p:nvSpPr>
        <p:spPr>
          <a:xfrm>
            <a:off x="570155" y="2489676"/>
            <a:ext cx="441063" cy="398033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/>
          <p:cNvCxnSpPr>
            <a:stCxn id="7" idx="1"/>
          </p:cNvCxnSpPr>
          <p:nvPr/>
        </p:nvCxnSpPr>
        <p:spPr>
          <a:xfrm flipV="1">
            <a:off x="344245" y="2887709"/>
            <a:ext cx="1312433" cy="6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1655782" y="2893802"/>
            <a:ext cx="0" cy="456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156013" y="2893801"/>
            <a:ext cx="0" cy="456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1655782" y="3355699"/>
            <a:ext cx="49843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2172152" y="2887709"/>
            <a:ext cx="1558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405891" y="3122287"/>
            <a:ext cx="45719" cy="93065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1" name="直線コネクタ 50"/>
          <p:cNvCxnSpPr/>
          <p:nvPr/>
        </p:nvCxnSpPr>
        <p:spPr>
          <a:xfrm>
            <a:off x="1215614" y="2635850"/>
            <a:ext cx="645459" cy="1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>
            <a:off x="1861073" y="2635850"/>
            <a:ext cx="0" cy="396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右矢印 54"/>
          <p:cNvSpPr/>
          <p:nvPr/>
        </p:nvSpPr>
        <p:spPr>
          <a:xfrm>
            <a:off x="3843170" y="2764715"/>
            <a:ext cx="577105" cy="2938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角丸四角形 56"/>
          <p:cNvSpPr/>
          <p:nvPr/>
        </p:nvSpPr>
        <p:spPr>
          <a:xfrm>
            <a:off x="39444" y="4568286"/>
            <a:ext cx="12113111" cy="2111376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0" y="4823210"/>
            <a:ext cx="12360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道</a:t>
            </a:r>
            <a:r>
              <a:rPr lang="ja-JP" altLang="en-US" sz="3200" dirty="0" smtClean="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に</a:t>
            </a:r>
            <a:r>
              <a:rPr lang="en-US" altLang="ja-JP" sz="3200" dirty="0" smtClean="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｢</a:t>
            </a:r>
            <a:r>
              <a:rPr lang="ja-JP" altLang="en-US" sz="3200" dirty="0" smtClean="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はまって</a:t>
            </a:r>
            <a:r>
              <a:rPr lang="en-US" altLang="ja-JP" sz="3200" dirty="0" smtClean="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｣</a:t>
            </a:r>
            <a:r>
              <a:rPr lang="ja-JP" altLang="en-US" sz="3200" dirty="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 </a:t>
            </a:r>
            <a:r>
              <a:rPr lang="ja-JP" altLang="en-US" sz="3200" dirty="0" smtClean="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ギミックを解除</a:t>
            </a:r>
            <a:r>
              <a:rPr lang="en-US" altLang="ja-JP" sz="3200" dirty="0" smtClean="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!</a:t>
            </a:r>
            <a:r>
              <a:rPr lang="ja-JP" altLang="en-US" sz="3200" dirty="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 </a:t>
            </a:r>
            <a:r>
              <a:rPr lang="ja-JP" altLang="en-US" sz="3200" dirty="0" smtClean="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君の力で図形をゴールに導こう</a:t>
            </a:r>
            <a:r>
              <a:rPr lang="en-US" altLang="ja-JP" sz="3200" dirty="0" smtClean="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!</a:t>
            </a:r>
            <a:endParaRPr kumimoji="1" lang="ja-JP" altLang="en-US" sz="3200" dirty="0"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70155" y="5516009"/>
            <a:ext cx="123766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開発期間 </a:t>
            </a:r>
            <a:r>
              <a:rPr lang="en-US" altLang="ja-JP" sz="2800" dirty="0" smtClean="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: 1</a:t>
            </a:r>
            <a:r>
              <a:rPr lang="ja-JP" altLang="en-US" sz="2800" dirty="0" smtClean="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か月</a:t>
            </a:r>
            <a:r>
              <a:rPr lang="en-US" altLang="ja-JP" sz="2800" dirty="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 </a:t>
            </a:r>
            <a:r>
              <a:rPr lang="ja-JP" altLang="en-US" sz="2800" dirty="0" smtClean="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　　　　　開発</a:t>
            </a:r>
            <a:r>
              <a:rPr lang="ja-JP" altLang="en-US" sz="2800" dirty="0" smtClean="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環境 </a:t>
            </a:r>
            <a:r>
              <a:rPr lang="en-US" altLang="ja-JP" sz="2800" dirty="0" smtClean="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: </a:t>
            </a:r>
            <a:r>
              <a:rPr lang="en-US" altLang="ja-JP" sz="2800" dirty="0" err="1" smtClean="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Dx</a:t>
            </a:r>
            <a:r>
              <a:rPr lang="ja-JP" altLang="en-US" sz="2800" dirty="0" smtClean="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ライブラリ</a:t>
            </a:r>
            <a:r>
              <a:rPr lang="en-US" altLang="ja-JP" sz="2800" dirty="0" smtClean="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 / C++  </a:t>
            </a:r>
          </a:p>
          <a:p>
            <a:r>
              <a:rPr lang="ja-JP" altLang="en-US" sz="2800" dirty="0" smtClean="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ジャンル </a:t>
            </a:r>
            <a:r>
              <a:rPr lang="en-US" altLang="ja-JP" sz="2800" dirty="0" smtClean="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: </a:t>
            </a:r>
            <a:r>
              <a:rPr lang="ja-JP" altLang="en-US" sz="2800" dirty="0" smtClean="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パズルゲーム　　</a:t>
            </a:r>
            <a:r>
              <a:rPr lang="ja-JP" altLang="en-US" sz="2800" dirty="0" smtClean="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プラットフォーム </a:t>
            </a:r>
            <a:r>
              <a:rPr lang="en-US" altLang="ja-JP" sz="2800" dirty="0" smtClean="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: PC(Windows10)</a:t>
            </a:r>
            <a:r>
              <a:rPr lang="ja-JP" altLang="en-US" sz="2800" dirty="0" smtClean="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　</a:t>
            </a:r>
            <a:endParaRPr kumimoji="1" lang="ja-JP" altLang="en-US" sz="2800" dirty="0"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21" name="二等辺三角形 20"/>
          <p:cNvSpPr/>
          <p:nvPr/>
        </p:nvSpPr>
        <p:spPr>
          <a:xfrm>
            <a:off x="559843" y="3634703"/>
            <a:ext cx="461685" cy="421857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二等辺三角形 51"/>
          <p:cNvSpPr/>
          <p:nvPr/>
        </p:nvSpPr>
        <p:spPr>
          <a:xfrm>
            <a:off x="2791609" y="3623038"/>
            <a:ext cx="461685" cy="421857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二等辺三角形 58"/>
          <p:cNvSpPr/>
          <p:nvPr/>
        </p:nvSpPr>
        <p:spPr>
          <a:xfrm flipH="1" flipV="1">
            <a:off x="684906" y="2119476"/>
            <a:ext cx="225913" cy="27302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角丸四角形 65"/>
          <p:cNvSpPr/>
          <p:nvPr/>
        </p:nvSpPr>
        <p:spPr>
          <a:xfrm>
            <a:off x="2791609" y="2471875"/>
            <a:ext cx="441063" cy="39803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4515077" y="1626486"/>
            <a:ext cx="3371627" cy="25172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/>
          <p:cNvCxnSpPr/>
          <p:nvPr/>
        </p:nvCxnSpPr>
        <p:spPr>
          <a:xfrm flipV="1">
            <a:off x="4515077" y="4044262"/>
            <a:ext cx="3385966" cy="10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角丸四角形 71"/>
          <p:cNvSpPr/>
          <p:nvPr/>
        </p:nvSpPr>
        <p:spPr>
          <a:xfrm>
            <a:off x="5857552" y="2935752"/>
            <a:ext cx="441063" cy="398033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コネクタ 72"/>
          <p:cNvCxnSpPr>
            <a:stCxn id="70" idx="1"/>
          </p:cNvCxnSpPr>
          <p:nvPr/>
        </p:nvCxnSpPr>
        <p:spPr>
          <a:xfrm flipV="1">
            <a:off x="4515077" y="2879033"/>
            <a:ext cx="1312433" cy="6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>
            <a:off x="5826614" y="2885126"/>
            <a:ext cx="0" cy="456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>
            <a:off x="6326845" y="2885125"/>
            <a:ext cx="0" cy="456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 flipV="1">
            <a:off x="5826614" y="3347023"/>
            <a:ext cx="49843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6342984" y="2879033"/>
            <a:ext cx="1558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5576723" y="3113611"/>
            <a:ext cx="45719" cy="93065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1" name="二等辺三角形 80"/>
          <p:cNvSpPr/>
          <p:nvPr/>
        </p:nvSpPr>
        <p:spPr>
          <a:xfrm>
            <a:off x="6962441" y="3625417"/>
            <a:ext cx="461685" cy="421857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二等辺三角形 82"/>
          <p:cNvSpPr/>
          <p:nvPr/>
        </p:nvSpPr>
        <p:spPr>
          <a:xfrm flipH="1" flipV="1">
            <a:off x="7070932" y="3272346"/>
            <a:ext cx="225913" cy="27302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角丸四角形 83"/>
          <p:cNvSpPr/>
          <p:nvPr/>
        </p:nvSpPr>
        <p:spPr>
          <a:xfrm>
            <a:off x="6962441" y="2463199"/>
            <a:ext cx="441063" cy="39803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右矢印 84"/>
          <p:cNvSpPr/>
          <p:nvPr/>
        </p:nvSpPr>
        <p:spPr>
          <a:xfrm>
            <a:off x="7997524" y="2767293"/>
            <a:ext cx="577105" cy="2938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8669431" y="1629064"/>
            <a:ext cx="3371627" cy="25172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7" name="直線コネクタ 86"/>
          <p:cNvCxnSpPr/>
          <p:nvPr/>
        </p:nvCxnSpPr>
        <p:spPr>
          <a:xfrm flipV="1">
            <a:off x="8669431" y="4046840"/>
            <a:ext cx="3385966" cy="10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角丸四角形 87"/>
          <p:cNvSpPr/>
          <p:nvPr/>
        </p:nvSpPr>
        <p:spPr>
          <a:xfrm>
            <a:off x="11116794" y="2471150"/>
            <a:ext cx="441063" cy="398033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直線コネクタ 88"/>
          <p:cNvCxnSpPr>
            <a:stCxn id="86" idx="1"/>
          </p:cNvCxnSpPr>
          <p:nvPr/>
        </p:nvCxnSpPr>
        <p:spPr>
          <a:xfrm flipV="1">
            <a:off x="8669431" y="2881611"/>
            <a:ext cx="1312433" cy="6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>
            <a:off x="9980968" y="2887704"/>
            <a:ext cx="0" cy="456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>
            <a:off x="10481199" y="2887703"/>
            <a:ext cx="0" cy="456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/>
          <p:nvPr/>
        </p:nvCxnSpPr>
        <p:spPr>
          <a:xfrm flipV="1">
            <a:off x="9980968" y="3349601"/>
            <a:ext cx="49843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/>
        </p:nvCxnSpPr>
        <p:spPr>
          <a:xfrm>
            <a:off x="10497338" y="2881611"/>
            <a:ext cx="1558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93"/>
          <p:cNvSpPr/>
          <p:nvPr/>
        </p:nvSpPr>
        <p:spPr>
          <a:xfrm>
            <a:off x="9731077" y="3116189"/>
            <a:ext cx="45719" cy="93065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7" name="二等辺三角形 96"/>
          <p:cNvSpPr/>
          <p:nvPr/>
        </p:nvSpPr>
        <p:spPr>
          <a:xfrm>
            <a:off x="11116795" y="3634703"/>
            <a:ext cx="461685" cy="421857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二等辺三角形 98"/>
          <p:cNvSpPr/>
          <p:nvPr/>
        </p:nvSpPr>
        <p:spPr>
          <a:xfrm flipH="1" flipV="1">
            <a:off x="11224368" y="2121964"/>
            <a:ext cx="225913" cy="27302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" name="直線矢印コネクタ 101"/>
          <p:cNvCxnSpPr/>
          <p:nvPr/>
        </p:nvCxnSpPr>
        <p:spPr>
          <a:xfrm>
            <a:off x="5274983" y="3825068"/>
            <a:ext cx="1642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 flipV="1">
            <a:off x="10230187" y="2670166"/>
            <a:ext cx="0" cy="163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/>
          <p:nvPr/>
        </p:nvCxnSpPr>
        <p:spPr>
          <a:xfrm>
            <a:off x="10230187" y="2670166"/>
            <a:ext cx="7823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endCxn id="19" idx="1"/>
          </p:cNvCxnSpPr>
          <p:nvPr/>
        </p:nvCxnSpPr>
        <p:spPr>
          <a:xfrm>
            <a:off x="3185053" y="4133971"/>
            <a:ext cx="580120" cy="224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3765173" y="4174099"/>
            <a:ext cx="93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07鉄瓶ゴシック" panose="02000900000000000000" pitchFamily="50" charset="-128"/>
                <a:ea typeface="07鉄瓶ゴシック" panose="02000900000000000000" pitchFamily="50" charset="-128"/>
              </a:rPr>
              <a:t>ゴール</a:t>
            </a:r>
            <a:endParaRPr kumimoji="1" lang="ja-JP" altLang="en-US" dirty="0">
              <a:latin typeface="07鉄瓶ゴシック" panose="02000900000000000000" pitchFamily="50" charset="-128"/>
              <a:ea typeface="07鉄瓶ゴシック" panose="0200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048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</TotalTime>
  <Words>35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04かんじゅくゴシック</vt:lpstr>
      <vt:lpstr>07鉄瓶ゴシック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高津優太</dc:creator>
  <cp:lastModifiedBy>高津優太</cp:lastModifiedBy>
  <cp:revision>16</cp:revision>
  <dcterms:created xsi:type="dcterms:W3CDTF">2017-06-10T15:02:29Z</dcterms:created>
  <dcterms:modified xsi:type="dcterms:W3CDTF">2017-06-12T02:33:51Z</dcterms:modified>
</cp:coreProperties>
</file>