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65" r:id="rId4"/>
    <p:sldId id="264" r:id="rId5"/>
    <p:sldId id="268" r:id="rId6"/>
    <p:sldId id="269" r:id="rId7"/>
    <p:sldId id="270" r:id="rId8"/>
    <p:sldId id="261" r:id="rId9"/>
    <p:sldId id="259" r:id="rId10"/>
    <p:sldId id="275" r:id="rId11"/>
    <p:sldId id="272" r:id="rId12"/>
    <p:sldId id="273" r:id="rId13"/>
    <p:sldId id="281" r:id="rId14"/>
    <p:sldId id="284" r:id="rId15"/>
    <p:sldId id="282" r:id="rId16"/>
    <p:sldId id="28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0CC1-B3AE-4674-8320-BBD07E2C6339}" type="datetimeFigureOut">
              <a:rPr lang="en-US" smtClean="0"/>
              <a:pPr/>
              <a:t>21/10/2018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08659-3DB1-4C5B-9A4E-86AEAA31A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6000" b="1" dirty="0" smtClean="0">
                <a:solidFill>
                  <a:srgbClr val="C00000"/>
                </a:solidFill>
              </a:rPr>
              <a:t>TRANSMISSION MEDIA</a:t>
            </a:r>
            <a:endParaRPr lang="en-US" sz="60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Name :- </a:t>
            </a:r>
            <a:r>
              <a:rPr lang="en-US" dirty="0" smtClean="0">
                <a:solidFill>
                  <a:srgbClr val="00B050"/>
                </a:solidFill>
              </a:rPr>
              <a:t>Honey </a:t>
            </a:r>
            <a:r>
              <a:rPr lang="en-US" dirty="0" err="1" smtClean="0">
                <a:solidFill>
                  <a:srgbClr val="00B050"/>
                </a:solidFill>
              </a:rPr>
              <a:t>Hari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Roll no :- </a:t>
            </a:r>
            <a:r>
              <a:rPr lang="en-US" dirty="0" smtClean="0">
                <a:solidFill>
                  <a:srgbClr val="00B050"/>
                </a:solidFill>
              </a:rPr>
              <a:t>0133CS161084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u="sng" dirty="0" smtClean="0"/>
              <a:t>Compare co-axial cable &amp; twisted pair cable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A major twisted pair and coaxial cable difference is related to shielding.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coaxial cables are more expensive, they support longer cable lengths because they are better shielded. 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This superior shielding prevents crosstalk and other disruptions in traffic. 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2060"/>
                </a:solidFill>
              </a:rPr>
              <a:t>In comparisons between coaxial  </a:t>
            </a:r>
            <a:r>
              <a:rPr lang="en-US" sz="3200" b="1" dirty="0" err="1" smtClean="0">
                <a:solidFill>
                  <a:srgbClr val="002060"/>
                </a:solidFill>
              </a:rPr>
              <a:t>vs</a:t>
            </a:r>
            <a:r>
              <a:rPr lang="en-US" sz="3200" b="1" dirty="0" smtClean="0">
                <a:solidFill>
                  <a:srgbClr val="002060"/>
                </a:solidFill>
              </a:rPr>
              <a:t> twisted pair, coaxial cables are able to transmit over 80 times the amount of data as a twisted pair cable. Because of this, coaxial cables are almost always used for high-speed communication, including internet, cable and telecommunications services.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Twisted pair cables still remain in use throughout by telecommunications companies as they are the oldest type of cable.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They are still extremely affordable and fast to install, and an organization may not experience much latency if it uses twisted pair cables throughout its internal network.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</a:rPr>
              <a:t>They connect with the RJ45 connector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7620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Twisted pair cabling is better suited when cost and installation are an issue and if EMI and crosstalk are not too much of a problem.</a:t>
            </a:r>
          </a:p>
          <a:p>
            <a:endParaRPr lang="en-US" sz="3600" b="1" dirty="0" smtClean="0">
              <a:solidFill>
                <a:srgbClr val="00B0F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The biggest advantage of twisted cables is in installation, as it is often thinner than coaxial cables and as they are thinner, they can not support very long runs</a:t>
            </a:r>
          </a:p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 </a:t>
            </a:r>
          </a:p>
          <a:p>
            <a:pPr>
              <a:buFont typeface="Arial" pitchFamily="34" charset="0"/>
              <a:buChar char="•"/>
            </a:pP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CONCLUSION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Twisted pair cable           Coaxial cable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b="1" i="1" dirty="0" smtClean="0"/>
              <a:t>Transmission of signals takes </a:t>
            </a:r>
            <a:r>
              <a:rPr lang="en-US" b="1" i="1" dirty="0" smtClean="0"/>
              <a:t>place </a:t>
            </a:r>
            <a:r>
              <a:rPr lang="en-US" b="1" i="1" dirty="0" smtClean="0"/>
              <a:t>in the electrical form over the metallic conducting wires.</a:t>
            </a:r>
          </a:p>
          <a:p>
            <a:r>
              <a:rPr lang="en-US" b="1" i="1" dirty="0" smtClean="0"/>
              <a:t>In this medium the noise immunity is low.</a:t>
            </a:r>
          </a:p>
          <a:p>
            <a:r>
              <a:rPr lang="en-US" b="1" i="1" dirty="0" smtClean="0"/>
              <a:t>Twisted pair cable can be affected due to external magnetic field.</a:t>
            </a:r>
            <a:endParaRPr lang="en-US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b="1" i="1" dirty="0" err="1" smtClean="0"/>
              <a:t>Transmisson</a:t>
            </a:r>
            <a:r>
              <a:rPr lang="en-US" b="1" i="1" dirty="0" smtClean="0"/>
              <a:t> of signals takes place in the electrical form over the inner conductor of the cable.</a:t>
            </a:r>
          </a:p>
          <a:p>
            <a:r>
              <a:rPr lang="en-US" b="1" i="1" dirty="0" smtClean="0"/>
              <a:t>Coaxial having higher noise immunity than twisted pair cable.</a:t>
            </a:r>
          </a:p>
          <a:p>
            <a:r>
              <a:rPr lang="en-US" b="1" i="1" dirty="0" smtClean="0"/>
              <a:t>Coaxial cable is less affected due to external magnetic field.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533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14478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Twisted pair cable            Coaxial cable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i="1" dirty="0" smtClean="0"/>
              <a:t>Cheapest medium.</a:t>
            </a:r>
          </a:p>
          <a:p>
            <a:r>
              <a:rPr lang="en-US" sz="3600" b="1" i="1" dirty="0" smtClean="0"/>
              <a:t>Low Bandwidth.</a:t>
            </a:r>
          </a:p>
          <a:p>
            <a:r>
              <a:rPr lang="en-US" sz="3600" b="1" i="1" dirty="0" smtClean="0"/>
              <a:t>Attenuation is very high.</a:t>
            </a:r>
          </a:p>
          <a:p>
            <a:r>
              <a:rPr lang="en-US" sz="3600" b="1" i="1" dirty="0" smtClean="0"/>
              <a:t>Installation is easy.</a:t>
            </a:r>
          </a:p>
          <a:p>
            <a:pPr>
              <a:buNone/>
            </a:pPr>
            <a:endParaRPr lang="en-US" sz="3600" b="1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i="1" dirty="0" smtClean="0"/>
              <a:t>Moderate Expensive.</a:t>
            </a:r>
          </a:p>
          <a:p>
            <a:r>
              <a:rPr lang="en-US" sz="3600" b="1" i="1" dirty="0" smtClean="0"/>
              <a:t>Moderately high bandwidth.</a:t>
            </a:r>
          </a:p>
          <a:p>
            <a:r>
              <a:rPr lang="en-US" sz="3600" b="1" i="1" dirty="0" smtClean="0"/>
              <a:t>Attenuation is low.</a:t>
            </a:r>
          </a:p>
          <a:p>
            <a:r>
              <a:rPr lang="en-US" sz="3600" b="1" i="1" dirty="0" smtClean="0"/>
              <a:t>Installation is fairly easy.</a:t>
            </a:r>
            <a:endParaRPr lang="en-US" sz="3600" b="1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48200" y="83820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1295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4648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6600" b="1" dirty="0" smtClean="0">
                <a:solidFill>
                  <a:srgbClr val="FF0000"/>
                </a:solidFill>
              </a:rPr>
              <a:t>GUIDED MEDIA</a:t>
            </a:r>
            <a:endParaRPr lang="en-US" sz="6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123\Desktop\COtechcontent- CoaxialCableVs.TwisterPai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686800" cy="426720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/>
              <a:t>GUIDED MEDI</a:t>
            </a:r>
            <a:r>
              <a:rPr lang="en-US" sz="3600" dirty="0" smtClean="0"/>
              <a:t>A :-  In guided media , communication   devices are directly </a:t>
            </a:r>
            <a:r>
              <a:rPr lang="en-US" sz="3600" dirty="0" err="1" smtClean="0"/>
              <a:t>connnected</a:t>
            </a:r>
            <a:r>
              <a:rPr lang="en-US" sz="3600" dirty="0" smtClean="0"/>
              <a:t> with each other by using some physical media like </a:t>
            </a:r>
            <a:r>
              <a:rPr lang="en-US" sz="3600" dirty="0" err="1" smtClean="0"/>
              <a:t>wires.It</a:t>
            </a:r>
            <a:r>
              <a:rPr lang="en-US" sz="3600" dirty="0" smtClean="0"/>
              <a:t> is also called Bounded Media.</a:t>
            </a:r>
          </a:p>
          <a:p>
            <a:r>
              <a:rPr lang="en-US" sz="3600" b="1" dirty="0" smtClean="0"/>
              <a:t>Example</a:t>
            </a:r>
            <a:r>
              <a:rPr lang="en-US" sz="3600" dirty="0" smtClean="0"/>
              <a:t> :- Some examples of bounded media for communication are as follows:</a:t>
            </a:r>
          </a:p>
          <a:p>
            <a:r>
              <a:rPr lang="en-US" sz="3600" b="1" dirty="0" smtClean="0"/>
              <a:t>Twisted Pair</a:t>
            </a:r>
          </a:p>
          <a:p>
            <a:r>
              <a:rPr lang="en-US" sz="3600" b="1" dirty="0" smtClean="0"/>
              <a:t>Coaxial  cable</a:t>
            </a:r>
          </a:p>
          <a:p>
            <a:r>
              <a:rPr lang="en-US" sz="3600" b="1" dirty="0" smtClean="0"/>
              <a:t>Fiber Optics</a:t>
            </a:r>
            <a:endParaRPr lang="en-US" sz="36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Twisted Pair Cable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900" b="1" dirty="0"/>
              <a:t>Twisted pair cables as the names implies, consists of a pair of cables twisted together, which has been utilized in telecommunication field for a long time. </a:t>
            </a:r>
            <a:endParaRPr lang="en-US" sz="3900" b="1" dirty="0" smtClean="0"/>
          </a:p>
          <a:p>
            <a:r>
              <a:rPr lang="en-US" sz="3900" b="1" dirty="0" smtClean="0"/>
              <a:t>The </a:t>
            </a:r>
            <a:r>
              <a:rPr lang="en-US" sz="3900" b="1" dirty="0"/>
              <a:t>twisting can avoid noise from outside sources and crosstalk on multi-pair cables, so this cable is best suited for carrying signals</a:t>
            </a:r>
            <a:r>
              <a:rPr lang="en-US" sz="3900" b="1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Twisted Pair Cable</a:t>
            </a:r>
            <a:endParaRPr lang="en-US" b="1" u="sng" dirty="0"/>
          </a:p>
        </p:txBody>
      </p:sp>
      <p:pic>
        <p:nvPicPr>
          <p:cNvPr id="2050" name="Picture 2" descr="C:\Users\123\Desktop\0_gpRs8CSxyfSX_xs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772400" cy="4038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Twisted pair cable can be divided into two types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smtClean="0"/>
              <a:t> unshielded twisted-pair (UTP)</a:t>
            </a:r>
            <a:br>
              <a:rPr lang="en-US" sz="3200" dirty="0" smtClean="0"/>
            </a:br>
            <a:r>
              <a:rPr lang="en-US" sz="3200" dirty="0" smtClean="0"/>
              <a:t> and shielded twisted-pair (STP).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Shielded Twisted Pair</a:t>
            </a:r>
            <a:r>
              <a:rPr lang="en-US" b="1" dirty="0" smtClean="0"/>
              <a:t> :-  The pair is wrapped with </a:t>
            </a:r>
            <a:r>
              <a:rPr lang="en-US" b="1" dirty="0" err="1" smtClean="0"/>
              <a:t>metalic</a:t>
            </a:r>
            <a:r>
              <a:rPr lang="en-US" b="1" dirty="0" smtClean="0"/>
              <a:t>  foil  to insulate the pair from electromagnetic interference .</a:t>
            </a:r>
          </a:p>
          <a:p>
            <a:r>
              <a:rPr lang="en-US" b="1" dirty="0" smtClean="0"/>
              <a:t>It is more expensive and harder to work.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 descr="C:\Users\123\Desktop\utp-vs-st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24400"/>
            <a:ext cx="7010400" cy="21336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Unshielded Twisted Pair (UTP) :-</a:t>
            </a:r>
          </a:p>
          <a:p>
            <a:r>
              <a:rPr lang="en-US" sz="4000" b="1" dirty="0" smtClean="0"/>
              <a:t>Each wire is insulated with plastic wrap but   the pair is encased in an outer covering.</a:t>
            </a:r>
          </a:p>
          <a:p>
            <a:endParaRPr lang="en-US" dirty="0"/>
          </a:p>
        </p:txBody>
      </p:sp>
      <p:pic>
        <p:nvPicPr>
          <p:cNvPr id="1027" name="Picture 3" descr="C:\Users\123\Desktop\utp-vs-stp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743200"/>
            <a:ext cx="5791200" cy="3429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123\Desktop\0_QjRzzQm662BEbaT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7772400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Coaxial Cable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:-  </a:t>
            </a:r>
            <a:r>
              <a:rPr lang="en-US" sz="4000" b="1" dirty="0" smtClean="0"/>
              <a:t>Coaxial cable consists of copper wire covered by an insulating material.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sz="4000" b="1" dirty="0" smtClean="0"/>
              <a:t>The insulated copper wire is covered by copper mesh.</a:t>
            </a:r>
          </a:p>
          <a:p>
            <a:r>
              <a:rPr lang="en-US" sz="4000" b="1" dirty="0" smtClean="0"/>
              <a:t>The mesh protect the data signals from interference by external electromagnetic waves.</a:t>
            </a:r>
          </a:p>
          <a:p>
            <a:r>
              <a:rPr lang="en-US" sz="4000" b="1" dirty="0" smtClean="0"/>
              <a:t>Coaxial cables are used by the cable TV</a:t>
            </a:r>
            <a:r>
              <a:rPr lang="en-US" sz="4000" b="1" dirty="0"/>
              <a:t> </a:t>
            </a:r>
            <a:r>
              <a:rPr lang="en-US" sz="4000" b="1" dirty="0" smtClean="0"/>
              <a:t>network and Telephone companies</a:t>
            </a:r>
            <a:r>
              <a:rPr lang="en-US" sz="3600" b="1" dirty="0" smtClean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559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 </vt:lpstr>
      <vt:lpstr>Twisted Pair Cable</vt:lpstr>
      <vt:lpstr>Twisted Pair Cable</vt:lpstr>
      <vt:lpstr>Twisted pair cable can be divided into two types:  unshielded twisted-pair (UTP)  and shielded twisted-pair (STP). </vt:lpstr>
      <vt:lpstr>Slide 7</vt:lpstr>
      <vt:lpstr>Slide 8</vt:lpstr>
      <vt:lpstr>Coaxial Cable :-  Coaxial cable consists of copper wire covered by an insulating material. </vt:lpstr>
      <vt:lpstr>Compare co-axial cable &amp; twisted pair cable</vt:lpstr>
      <vt:lpstr>Slide 11</vt:lpstr>
      <vt:lpstr>Slide 12</vt:lpstr>
      <vt:lpstr>Slide 13</vt:lpstr>
      <vt:lpstr>CONCLUSION</vt:lpstr>
      <vt:lpstr>Twisted pair cable           Coaxial cable </vt:lpstr>
      <vt:lpstr>Twisted pair cable            Coaxial cable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123</dc:creator>
  <cp:lastModifiedBy>123</cp:lastModifiedBy>
  <cp:revision>20</cp:revision>
  <dcterms:created xsi:type="dcterms:W3CDTF">2018-10-08T17:33:28Z</dcterms:created>
  <dcterms:modified xsi:type="dcterms:W3CDTF">2018-10-21T12:20:28Z</dcterms:modified>
</cp:coreProperties>
</file>