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notesMasterIdLst>
    <p:notesMasterId r:id="rId28"/>
  </p:notesMasterIdLst>
  <p:sldIdLst>
    <p:sldId id="276" r:id="rId2"/>
    <p:sldId id="256" r:id="rId3"/>
    <p:sldId id="257" r:id="rId4"/>
    <p:sldId id="258" r:id="rId5"/>
    <p:sldId id="259" r:id="rId6"/>
    <p:sldId id="260" r:id="rId7"/>
    <p:sldId id="277" r:id="rId8"/>
    <p:sldId id="261" r:id="rId9"/>
    <p:sldId id="278" r:id="rId10"/>
    <p:sldId id="262" r:id="rId11"/>
    <p:sldId id="263" r:id="rId12"/>
    <p:sldId id="264" r:id="rId13"/>
    <p:sldId id="265" r:id="rId14"/>
    <p:sldId id="266" r:id="rId15"/>
    <p:sldId id="279" r:id="rId16"/>
    <p:sldId id="267" r:id="rId17"/>
    <p:sldId id="268" r:id="rId18"/>
    <p:sldId id="269" r:id="rId19"/>
    <p:sldId id="270" r:id="rId20"/>
    <p:sldId id="271" r:id="rId21"/>
    <p:sldId id="272" r:id="rId22"/>
    <p:sldId id="280" r:id="rId23"/>
    <p:sldId id="273" r:id="rId24"/>
    <p:sldId id="274" r:id="rId25"/>
    <p:sldId id="281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5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1E6B-D176-4174-B594-79B04E4F7AB9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60A84-8B4B-451D-8FC6-CA523B534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0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60A84-8B4B-451D-8FC6-CA523B534F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8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60A84-8B4B-451D-8FC6-CA523B534F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2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7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01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2558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34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099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5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33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4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  <p:sldLayoutId id="2147484129" r:id="rId12"/>
    <p:sldLayoutId id="2147484130" r:id="rId13"/>
    <p:sldLayoutId id="2147484131" r:id="rId14"/>
    <p:sldLayoutId id="2147484132" r:id="rId15"/>
    <p:sldLayoutId id="21474841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7BDD5-AC45-17FA-5B60-49BDD2C60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772" y="916423"/>
            <a:ext cx="6966858" cy="2541431"/>
          </a:xfrm>
        </p:spPr>
        <p:txBody>
          <a:bodyPr>
            <a:normAutofit/>
          </a:bodyPr>
          <a:lstStyle/>
          <a:p>
            <a:r>
              <a:rPr lang="en-US" sz="3600" dirty="0"/>
              <a:t>Enhancing Visibility &amp; Growth for a Digital Marketing Agency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A085C-171F-EAAE-446A-3C5B4213F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438" y="4713935"/>
            <a:ext cx="5618515" cy="977621"/>
          </a:xfrm>
        </p:spPr>
        <p:txBody>
          <a:bodyPr>
            <a:noAutofit/>
          </a:bodyPr>
          <a:lstStyle/>
          <a:p>
            <a:r>
              <a:rPr lang="en-US" sz="2400" dirty="0"/>
              <a:t>By: honey Saxena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81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60" y="478972"/>
            <a:ext cx="7773338" cy="1596177"/>
          </a:xfrm>
        </p:spPr>
        <p:txBody>
          <a:bodyPr>
            <a:normAutofit/>
          </a:bodyPr>
          <a:lstStyle/>
          <a:p>
            <a:r>
              <a:rPr sz="4000" dirty="0"/>
              <a:t>Task 3: Selected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53" y="1613602"/>
            <a:ext cx="7989752" cy="3630795"/>
          </a:xfrm>
        </p:spPr>
        <p:txBody>
          <a:bodyPr>
            <a:noAutofit/>
          </a:bodyPr>
          <a:lstStyle/>
          <a:p>
            <a:r>
              <a:rPr dirty="0"/>
              <a:t>1. Blog Page: 'Top 10 SEO Trends That Will Dominate 2025'</a:t>
            </a:r>
          </a:p>
          <a:p>
            <a:r>
              <a:rPr dirty="0"/>
              <a:t>Focus: Inform readers about the latest SEO updates and how to implement them.</a:t>
            </a:r>
          </a:p>
          <a:p>
            <a:endParaRPr dirty="0"/>
          </a:p>
          <a:p>
            <a:r>
              <a:rPr dirty="0"/>
              <a:t>2. Product Page: 'SEO Services'</a:t>
            </a:r>
          </a:p>
          <a:p>
            <a:r>
              <a:rPr dirty="0"/>
              <a:t>Focus: Explain SEO benefits, packages, and how </a:t>
            </a:r>
            <a:r>
              <a:rPr dirty="0" err="1"/>
              <a:t>Boostify</a:t>
            </a:r>
            <a:r>
              <a:rPr dirty="0"/>
              <a:t> helps clients rank higher.</a:t>
            </a:r>
          </a:p>
          <a:p>
            <a:endParaRPr dirty="0"/>
          </a:p>
          <a:p>
            <a:r>
              <a:rPr dirty="0"/>
              <a:t>3. Category Page: 'Digital Marketing Services'</a:t>
            </a:r>
          </a:p>
          <a:p>
            <a:r>
              <a:rPr dirty="0"/>
              <a:t>Focus: Provide an overview of all services with links to detailed subpages.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Task 4: Blog Page Content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Title: Top 10 SEO Trends That Will Dominate 2025</a:t>
            </a:r>
          </a:p>
          <a:p>
            <a:endParaRPr dirty="0"/>
          </a:p>
          <a:p>
            <a:r>
              <a:rPr dirty="0"/>
              <a:t>Sections:</a:t>
            </a:r>
          </a:p>
          <a:p>
            <a:r>
              <a:rPr dirty="0"/>
              <a:t>1. Introduction – Overview of evolving SEO landscape.</a:t>
            </a:r>
          </a:p>
          <a:p>
            <a:r>
              <a:rPr dirty="0"/>
              <a:t>2. Why staying updated matters.</a:t>
            </a:r>
          </a:p>
          <a:p>
            <a:r>
              <a:rPr dirty="0"/>
              <a:t>3. Detailed list of top 10 trends.</a:t>
            </a:r>
          </a:p>
          <a:p>
            <a:r>
              <a:rPr dirty="0"/>
              <a:t>4. Tips to apply trends effectively.</a:t>
            </a:r>
          </a:p>
          <a:p>
            <a:r>
              <a:rPr dirty="0"/>
              <a:t>5. Conclusion and CTA: Contact </a:t>
            </a:r>
            <a:r>
              <a:rPr dirty="0" err="1"/>
              <a:t>Boostify</a:t>
            </a:r>
            <a:r>
              <a:rPr dirty="0"/>
              <a:t> for expert SEO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Task 4: Product Page Content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Title: SEO Services | </a:t>
            </a:r>
            <a:r>
              <a:rPr dirty="0" err="1"/>
              <a:t>Boostify</a:t>
            </a:r>
            <a:r>
              <a:rPr dirty="0"/>
              <a:t> Digital</a:t>
            </a:r>
          </a:p>
          <a:p>
            <a:endParaRPr dirty="0"/>
          </a:p>
          <a:p>
            <a:r>
              <a:rPr dirty="0"/>
              <a:t>Sections:</a:t>
            </a:r>
          </a:p>
          <a:p>
            <a:r>
              <a:rPr dirty="0"/>
              <a:t>1. Hero Section: Headline + CTA button.</a:t>
            </a:r>
          </a:p>
          <a:p>
            <a:r>
              <a:rPr dirty="0"/>
              <a:t>2. Overview of SEO and its importance.</a:t>
            </a:r>
          </a:p>
          <a:p>
            <a:r>
              <a:rPr dirty="0"/>
              <a:t>3. Service Features: On-page, Technical, Local SEO.</a:t>
            </a:r>
          </a:p>
          <a:p>
            <a:r>
              <a:rPr dirty="0"/>
              <a:t>4. Benefits: Higher ranking, more traffic, lead generation.</a:t>
            </a:r>
          </a:p>
          <a:p>
            <a:r>
              <a:rPr dirty="0"/>
              <a:t>5. Client testimonials.</a:t>
            </a:r>
          </a:p>
          <a:p>
            <a:r>
              <a:rPr dirty="0"/>
              <a:t>6. Contact form for free consultation.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Category Page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Title: Digital Marketing Services</a:t>
            </a:r>
          </a:p>
          <a:p>
            <a:endParaRPr dirty="0"/>
          </a:p>
          <a:p>
            <a:r>
              <a:rPr dirty="0"/>
              <a:t>Sections:</a:t>
            </a:r>
          </a:p>
          <a:p>
            <a:r>
              <a:rPr dirty="0"/>
              <a:t>1. Introduction – What we offer.</a:t>
            </a:r>
          </a:p>
          <a:p>
            <a:r>
              <a:rPr dirty="0"/>
              <a:t>2. Service Overview – SEO, SMM, PPC, Web Development.</a:t>
            </a:r>
          </a:p>
          <a:p>
            <a:r>
              <a:rPr dirty="0"/>
              <a:t>3. Benefits – ROI, visibility, brand awareness.</a:t>
            </a:r>
          </a:p>
          <a:p>
            <a:r>
              <a:rPr dirty="0"/>
              <a:t>4. Portfolio and client success stories.</a:t>
            </a:r>
          </a:p>
          <a:p>
            <a:r>
              <a:rPr dirty="0"/>
              <a:t>5. CTA: Schedule a free strategy call.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Task 5: Competitive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64" y="1930400"/>
            <a:ext cx="8693436" cy="3630795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sz="1800" dirty="0"/>
              <a:t>Competitor: </a:t>
            </a:r>
            <a:r>
              <a:rPr sz="1800" dirty="0" err="1"/>
              <a:t>WebFX</a:t>
            </a:r>
            <a:r>
              <a:rPr sz="1800" dirty="0"/>
              <a:t>, LYFE Marketing, Neil Patel Digital</a:t>
            </a:r>
          </a:p>
          <a:p>
            <a:endParaRPr sz="1800" dirty="0"/>
          </a:p>
          <a:p>
            <a:r>
              <a:rPr sz="1800" dirty="0"/>
              <a:t>Strengths:</a:t>
            </a:r>
          </a:p>
          <a:p>
            <a:r>
              <a:rPr sz="1800" dirty="0"/>
              <a:t>- High domain authority.</a:t>
            </a:r>
          </a:p>
          <a:p>
            <a:r>
              <a:rPr sz="1800" dirty="0"/>
              <a:t>- Quality backlinks.</a:t>
            </a:r>
          </a:p>
          <a:p>
            <a:r>
              <a:rPr sz="1800" dirty="0"/>
              <a:t>- Keyword-</a:t>
            </a:r>
            <a:r>
              <a:rPr sz="1800" dirty="0" err="1"/>
              <a:t>optimised</a:t>
            </a:r>
            <a:r>
              <a:rPr sz="1800" dirty="0"/>
              <a:t> content.</a:t>
            </a:r>
          </a:p>
          <a:p>
            <a:endParaRPr sz="1800" dirty="0"/>
          </a:p>
          <a:p>
            <a:r>
              <a:rPr sz="1800" dirty="0"/>
              <a:t>Weaknesses:</a:t>
            </a:r>
          </a:p>
          <a:p>
            <a:r>
              <a:rPr sz="1800" dirty="0"/>
              <a:t>- Generic titles.</a:t>
            </a:r>
          </a:p>
          <a:p>
            <a:r>
              <a:rPr sz="1800" dirty="0"/>
              <a:t>- Lack of local SEO focus.</a:t>
            </a:r>
          </a:p>
          <a:p>
            <a:endParaRPr sz="1800" dirty="0"/>
          </a:p>
          <a:p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353464-8F52-6C27-B147-E7B7D8CB0333}"/>
              </a:ext>
            </a:extLst>
          </p:cNvPr>
          <p:cNvSpPr txBox="1"/>
          <p:nvPr/>
        </p:nvSpPr>
        <p:spPr>
          <a:xfrm>
            <a:off x="529771" y="2095718"/>
            <a:ext cx="4572000" cy="2666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Opportunities for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Boostify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Target local SEO keywords.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Build long-form educational content.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Optimise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meta titles and descriptions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0464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Task 6: Keyword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Blog Keywords: </a:t>
            </a:r>
            <a:r>
              <a:rPr dirty="0" err="1"/>
              <a:t>seo</a:t>
            </a:r>
            <a:r>
              <a:rPr dirty="0"/>
              <a:t> trends 2025, google ranking factors, ai in </a:t>
            </a:r>
            <a:r>
              <a:rPr dirty="0" err="1"/>
              <a:t>seo</a:t>
            </a:r>
            <a:endParaRPr dirty="0"/>
          </a:p>
          <a:p>
            <a:r>
              <a:rPr dirty="0"/>
              <a:t>Product Keywords: professional </a:t>
            </a:r>
            <a:r>
              <a:rPr dirty="0" err="1"/>
              <a:t>seo</a:t>
            </a:r>
            <a:r>
              <a:rPr dirty="0"/>
              <a:t> agency, affordable </a:t>
            </a:r>
            <a:r>
              <a:rPr dirty="0" err="1"/>
              <a:t>seo</a:t>
            </a:r>
            <a:r>
              <a:rPr dirty="0"/>
              <a:t> services, local </a:t>
            </a:r>
            <a:r>
              <a:rPr dirty="0" err="1"/>
              <a:t>seo</a:t>
            </a:r>
            <a:r>
              <a:rPr dirty="0"/>
              <a:t> experts</a:t>
            </a:r>
          </a:p>
          <a:p>
            <a:r>
              <a:rPr dirty="0"/>
              <a:t>Category Keywords: digital marketing services, online marketing company India</a:t>
            </a:r>
          </a:p>
          <a:p>
            <a:endParaRPr dirty="0"/>
          </a:p>
          <a:p>
            <a:r>
              <a:rPr dirty="0"/>
              <a:t>These keywords are a mix of informational, transactional, and commercial intents to target diverse searchers.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0"/>
            <a:ext cx="7773338" cy="1596177"/>
          </a:xfrm>
        </p:spPr>
        <p:txBody>
          <a:bodyPr/>
          <a:lstStyle/>
          <a:p>
            <a:r>
              <a:rPr dirty="0"/>
              <a:t>Task 7: On-Page SEO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019" y="1299089"/>
            <a:ext cx="8925665" cy="3630795"/>
          </a:xfrm>
        </p:spPr>
        <p:txBody>
          <a:bodyPr>
            <a:noAutofit/>
          </a:bodyPr>
          <a:lstStyle/>
          <a:p>
            <a:r>
              <a:rPr dirty="0"/>
              <a:t>- Title Tag and Meta Description</a:t>
            </a:r>
          </a:p>
          <a:p>
            <a:r>
              <a:rPr dirty="0"/>
              <a:t>- H1, H2, H3 Headings</a:t>
            </a:r>
          </a:p>
          <a:p>
            <a:r>
              <a:rPr dirty="0"/>
              <a:t>- </a:t>
            </a:r>
            <a:r>
              <a:rPr dirty="0" err="1"/>
              <a:t>Optimised</a:t>
            </a:r>
            <a:r>
              <a:rPr dirty="0"/>
              <a:t> URLs</a:t>
            </a:r>
          </a:p>
          <a:p>
            <a:r>
              <a:rPr dirty="0"/>
              <a:t>- Alt Text for Images</a:t>
            </a:r>
          </a:p>
          <a:p>
            <a:r>
              <a:rPr dirty="0"/>
              <a:t>- Internal Linking</a:t>
            </a:r>
          </a:p>
          <a:p>
            <a:r>
              <a:rPr dirty="0"/>
              <a:t>- Schema Markup</a:t>
            </a:r>
          </a:p>
          <a:p>
            <a:r>
              <a:rPr dirty="0"/>
              <a:t>- Mobile-Friendly Design</a:t>
            </a:r>
          </a:p>
          <a:p>
            <a:r>
              <a:rPr dirty="0"/>
              <a:t>- Fast Loading Speed</a:t>
            </a:r>
          </a:p>
          <a:p>
            <a:r>
              <a:rPr dirty="0"/>
              <a:t>- Secure HTTPS</a:t>
            </a:r>
          </a:p>
          <a:p>
            <a:r>
              <a:rPr dirty="0"/>
              <a:t>- Engaging CTAs</a:t>
            </a:r>
          </a:p>
          <a:p>
            <a:pPr marL="0" indent="0">
              <a:buNone/>
            </a:pPr>
            <a:r>
              <a:rPr dirty="0"/>
              <a:t>These elements ensure better visibility and improved ranking potential.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0"/>
            <a:ext cx="7773338" cy="1596177"/>
          </a:xfrm>
        </p:spPr>
        <p:txBody>
          <a:bodyPr>
            <a:normAutofit/>
          </a:bodyPr>
          <a:lstStyle/>
          <a:p>
            <a:r>
              <a:rPr sz="4400" dirty="0"/>
              <a:t>Task 8: Example Blog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6" y="1255151"/>
            <a:ext cx="8979314" cy="3630795"/>
          </a:xfrm>
        </p:spPr>
        <p:txBody>
          <a:bodyPr>
            <a:noAutofit/>
          </a:bodyPr>
          <a:lstStyle/>
          <a:p>
            <a:r>
              <a:rPr sz="1800" dirty="0"/>
              <a:t>Top 10 SEO Trends That Will Dominate 2025</a:t>
            </a:r>
          </a:p>
          <a:p>
            <a:endParaRPr sz="1800" dirty="0"/>
          </a:p>
          <a:p>
            <a:r>
              <a:rPr sz="1800" dirty="0"/>
              <a:t>As search algorithms evolve, SEO in 2025 focuses on user intent, AI, and voice </a:t>
            </a:r>
            <a:r>
              <a:rPr sz="1800" dirty="0" err="1"/>
              <a:t>optimisation</a:t>
            </a:r>
            <a:r>
              <a:rPr sz="1800" dirty="0"/>
              <a:t>. Google’s SGE (Search Generative Experience) will transform content discovery. Video SEO and visual search will gain prominence. Brands that </a:t>
            </a:r>
            <a:r>
              <a:rPr sz="1800" dirty="0" err="1"/>
              <a:t>prioritise</a:t>
            </a:r>
            <a:r>
              <a:rPr sz="1800" dirty="0"/>
              <a:t> E-E-A-T (Experience, Expertise, Authority, Trust) will dominate rankings. Core Web Vitals, fast loading, and mobile-first indexing are crucial.</a:t>
            </a:r>
          </a:p>
          <a:p>
            <a:endParaRPr sz="1800" dirty="0"/>
          </a:p>
          <a:p>
            <a:r>
              <a:rPr sz="1800" dirty="0"/>
              <a:t>Local SEO will help small businesses stay visible. </a:t>
            </a:r>
            <a:r>
              <a:rPr sz="1800" dirty="0" err="1"/>
              <a:t>Optimising</a:t>
            </a:r>
            <a:r>
              <a:rPr sz="1800" dirty="0"/>
              <a:t> for location-based searches and customer reviews builds credibility.</a:t>
            </a:r>
          </a:p>
          <a:p>
            <a:endParaRPr sz="1800" dirty="0"/>
          </a:p>
          <a:p>
            <a:r>
              <a:rPr sz="1800" dirty="0"/>
              <a:t>Ready to stay ahead? Partner with </a:t>
            </a:r>
            <a:r>
              <a:rPr sz="1800" dirty="0" err="1"/>
              <a:t>Boostify</a:t>
            </a:r>
            <a:r>
              <a:rPr sz="1800" dirty="0"/>
              <a:t> Digital for cutting-edge SEO strategies.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This project deepened my understanding of how SEO drives digital success. From keyword research to content </a:t>
            </a:r>
            <a:r>
              <a:rPr dirty="0" err="1"/>
              <a:t>optimisation</a:t>
            </a:r>
            <a:r>
              <a:rPr dirty="0"/>
              <a:t>, I learned how strategic SEO planning can boost visibility, engagement, and client conversion for a digital marketing agency.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Boostify</a:t>
            </a:r>
            <a:r>
              <a:rPr sz="4000" dirty="0"/>
              <a:t> Digital: SEO Strategy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Boostify</a:t>
            </a:r>
            <a:r>
              <a:rPr sz="2400" dirty="0"/>
              <a:t> Digital is a creative digital marketing agency that offers SEO, social media marketing, PPC, and web development services. This project focuses on creating a comprehensive SEO strategy to help </a:t>
            </a:r>
            <a:r>
              <a:rPr sz="2400" dirty="0" err="1"/>
              <a:t>Boostify</a:t>
            </a:r>
            <a:r>
              <a:rPr sz="2400" dirty="0"/>
              <a:t> Digital increase online visibility, gain higher rankings, and attract more clients organically.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Enhanced keyword research and mapping skills.</a:t>
            </a:r>
          </a:p>
          <a:p>
            <a:r>
              <a:rPr dirty="0"/>
              <a:t>- Learned website structure planning.</a:t>
            </a:r>
          </a:p>
          <a:p>
            <a:r>
              <a:rPr dirty="0"/>
              <a:t>- Improved understanding of on-page and off-page SEO.</a:t>
            </a:r>
          </a:p>
          <a:p>
            <a:r>
              <a:rPr dirty="0"/>
              <a:t>- Developed practical skills in blog writing with keyword </a:t>
            </a:r>
            <a:r>
              <a:rPr dirty="0" err="1"/>
              <a:t>optimisation</a:t>
            </a:r>
            <a:r>
              <a:rPr dirty="0"/>
              <a:t>.</a:t>
            </a:r>
          </a:p>
          <a:p>
            <a:r>
              <a:rPr dirty="0"/>
              <a:t>- Learned to evaluate competitor strategies for better positioning.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201113"/>
            <a:ext cx="7773338" cy="1596177"/>
          </a:xfrm>
        </p:spPr>
        <p:txBody>
          <a:bodyPr>
            <a:normAutofit/>
          </a:bodyPr>
          <a:lstStyle/>
          <a:p>
            <a:r>
              <a:rPr sz="4400" dirty="0"/>
              <a:t>References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Tools Used:</a:t>
            </a:r>
          </a:p>
          <a:p>
            <a:r>
              <a:rPr dirty="0"/>
              <a:t>- Google Keyword Planner</a:t>
            </a:r>
          </a:p>
          <a:p>
            <a:r>
              <a:rPr dirty="0"/>
              <a:t>- </a:t>
            </a:r>
            <a:r>
              <a:rPr dirty="0" err="1"/>
              <a:t>Ubersuggest</a:t>
            </a:r>
            <a:endParaRPr dirty="0"/>
          </a:p>
          <a:p>
            <a:r>
              <a:rPr dirty="0"/>
              <a:t>- SEMrush</a:t>
            </a:r>
          </a:p>
          <a:p>
            <a:r>
              <a:rPr dirty="0"/>
              <a:t>- </a:t>
            </a:r>
            <a:r>
              <a:rPr dirty="0" err="1"/>
              <a:t>Ahrefs</a:t>
            </a:r>
            <a:endParaRPr dirty="0"/>
          </a:p>
          <a:p>
            <a:r>
              <a:rPr dirty="0"/>
              <a:t>- Google Trends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09C2D-2B35-3EB2-C82E-712FFC73AF49}"/>
              </a:ext>
            </a:extLst>
          </p:cNvPr>
          <p:cNvSpPr txBox="1"/>
          <p:nvPr/>
        </p:nvSpPr>
        <p:spPr>
          <a:xfrm>
            <a:off x="674915" y="1967478"/>
            <a:ext cx="4572000" cy="2923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References: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Moz Blog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Neil Patel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Backlinko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Search Engine Journal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</a:t>
            </a:r>
            <a:r>
              <a:rPr kumimoji="0" lang="en-US" sz="2000" b="0" i="0" u="none" strike="noStrike" kern="1200" cap="all" spc="0" normalizeH="0" baseline="0" noProof="0" dirty="0" err="1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Ahrefs</a:t>
            </a: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Academy</a:t>
            </a:r>
          </a:p>
        </p:txBody>
      </p:sp>
    </p:spTree>
    <p:extLst>
      <p:ext uri="{BB962C8B-B14F-4D97-AF65-F5344CB8AC3E}">
        <p14:creationId xmlns:p14="http://schemas.microsoft.com/office/powerpoint/2010/main" val="3344164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Visual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Visuals to Include:</a:t>
            </a:r>
          </a:p>
          <a:p>
            <a:r>
              <a:rPr dirty="0"/>
              <a:t>- Website structure diagram</a:t>
            </a:r>
          </a:p>
          <a:p>
            <a:r>
              <a:rPr dirty="0"/>
              <a:t>- Keyword research tables</a:t>
            </a:r>
          </a:p>
          <a:p>
            <a:r>
              <a:rPr dirty="0"/>
              <a:t>- Competitor comparison chart</a:t>
            </a:r>
          </a:p>
          <a:p>
            <a:r>
              <a:rPr dirty="0"/>
              <a:t>- Example SERP results</a:t>
            </a:r>
          </a:p>
          <a:p>
            <a:r>
              <a:rPr dirty="0"/>
              <a:t>- Content flowchart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Brand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Color Palette:</a:t>
            </a:r>
          </a:p>
          <a:p>
            <a:r>
              <a:rPr dirty="0"/>
              <a:t>- Blue (#007BFF) for headings</a:t>
            </a:r>
          </a:p>
          <a:p>
            <a:r>
              <a:rPr dirty="0"/>
              <a:t>- White background</a:t>
            </a:r>
          </a:p>
          <a:p>
            <a:r>
              <a:rPr dirty="0"/>
              <a:t>- Black text for clarity</a:t>
            </a:r>
          </a:p>
          <a:p>
            <a:endParaRPr dirty="0"/>
          </a:p>
          <a:p>
            <a:r>
              <a:rPr dirty="0"/>
              <a:t>Add </a:t>
            </a:r>
            <a:r>
              <a:rPr dirty="0" err="1"/>
              <a:t>Boostify</a:t>
            </a:r>
            <a:r>
              <a:rPr dirty="0"/>
              <a:t> logo in the footer. Maintain clean, modern visuals across slides.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B4E56A-3204-0D25-3FD7-15630DE4A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727" y="1550455"/>
            <a:ext cx="4926545" cy="44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Thank You for Reviewing the SEO Strategy for </a:t>
            </a:r>
            <a:r>
              <a:rPr sz="2400" dirty="0" err="1"/>
              <a:t>Boostify</a:t>
            </a:r>
            <a:r>
              <a:rPr sz="2400" dirty="0"/>
              <a:t> Digital!</a:t>
            </a:r>
          </a:p>
          <a:p>
            <a:endParaRPr sz="2400" dirty="0"/>
          </a:p>
          <a:p>
            <a:r>
              <a:rPr sz="2400" dirty="0"/>
              <a:t> Email: info@boostifydigital.com</a:t>
            </a:r>
          </a:p>
          <a:p>
            <a:r>
              <a:rPr sz="2400" dirty="0"/>
              <a:t>Website: www.boostifydigital.com</a:t>
            </a:r>
          </a:p>
          <a:p>
            <a:r>
              <a:rPr lang="en-US" sz="2400" dirty="0"/>
              <a:t>Ahmedabad </a:t>
            </a:r>
            <a:r>
              <a:rPr sz="2400" dirty="0"/>
              <a:t>, India</a:t>
            </a:r>
          </a:p>
          <a:p>
            <a:endParaRPr sz="2400" dirty="0"/>
          </a:p>
          <a:p>
            <a:r>
              <a:rPr sz="2400" dirty="0"/>
              <a:t>Let's grow your brand together with smarter SEO!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550990"/>
          </a:xfrm>
        </p:spPr>
        <p:txBody>
          <a:bodyPr>
            <a:normAutofit/>
          </a:bodyPr>
          <a:lstStyle/>
          <a:p>
            <a:r>
              <a:rPr sz="40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digital marketing industry is highly competitive, and </a:t>
            </a:r>
            <a:r>
              <a:rPr dirty="0" err="1"/>
              <a:t>Boostify</a:t>
            </a:r>
            <a:r>
              <a:rPr dirty="0"/>
              <a:t> Digital struggles to appear on the first page of Google search results. Although the agency provides premium marketing services, it lacks keyword-</a:t>
            </a:r>
            <a:r>
              <a:rPr dirty="0" err="1"/>
              <a:t>optimised</a:t>
            </a:r>
            <a:r>
              <a:rPr dirty="0"/>
              <a:t> content and structured SEO practices.</a:t>
            </a:r>
          </a:p>
          <a:p>
            <a:endParaRPr dirty="0"/>
          </a:p>
          <a:p>
            <a:r>
              <a:rPr dirty="0"/>
              <a:t>The challenge is to identify relevant keywords, </a:t>
            </a:r>
            <a:r>
              <a:rPr dirty="0" err="1"/>
              <a:t>optimise</a:t>
            </a:r>
            <a:r>
              <a:rPr dirty="0"/>
              <a:t> on-page and off-page elements, and build an SEO-driven website architecture to generate consistent leads.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963" y="254455"/>
            <a:ext cx="7773338" cy="1596177"/>
          </a:xfrm>
        </p:spPr>
        <p:txBody>
          <a:bodyPr/>
          <a:lstStyle/>
          <a:p>
            <a:r>
              <a:rPr sz="4000" dirty="0"/>
              <a:t>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549" y="1850632"/>
            <a:ext cx="7240708" cy="3630795"/>
          </a:xfrm>
        </p:spPr>
        <p:txBody>
          <a:bodyPr>
            <a:noAutofit/>
          </a:bodyPr>
          <a:lstStyle/>
          <a:p>
            <a:r>
              <a:rPr dirty="0"/>
              <a:t>- Develop a data-driven SEO strategy for a digital marketing agency.</a:t>
            </a:r>
          </a:p>
          <a:p>
            <a:r>
              <a:rPr dirty="0"/>
              <a:t>- Improve organic visibility and SERP rankings for high-intent keywords.</a:t>
            </a:r>
          </a:p>
          <a:p>
            <a:r>
              <a:rPr dirty="0"/>
              <a:t>- Increase website traffic and user engagement through </a:t>
            </a:r>
            <a:r>
              <a:rPr dirty="0" err="1"/>
              <a:t>optimised</a:t>
            </a:r>
            <a:r>
              <a:rPr dirty="0"/>
              <a:t> content.</a:t>
            </a:r>
          </a:p>
          <a:p>
            <a:r>
              <a:rPr dirty="0"/>
              <a:t>- Build an SEO-friendly website structure and content hierarchy.</a:t>
            </a:r>
          </a:p>
          <a:p>
            <a:r>
              <a:rPr dirty="0"/>
              <a:t>- Implement on-page SEO elements to improve indexing and ranking.</a:t>
            </a:r>
          </a:p>
          <a:p>
            <a:r>
              <a:rPr dirty="0"/>
              <a:t>- Strengthen brand authority with blog content and backlinks.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206" y="435428"/>
            <a:ext cx="7773338" cy="1596177"/>
          </a:xfrm>
        </p:spPr>
        <p:txBody>
          <a:bodyPr/>
          <a:lstStyle/>
          <a:p>
            <a:r>
              <a:rPr lang="en-US" sz="4000" dirty="0"/>
              <a:t>Approach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92" y="1836118"/>
            <a:ext cx="7989752" cy="3630795"/>
          </a:xfrm>
        </p:spPr>
        <p:txBody>
          <a:bodyPr>
            <a:noAutofit/>
          </a:bodyPr>
          <a:lstStyle/>
          <a:p>
            <a:r>
              <a:rPr dirty="0"/>
              <a:t>The SEO approach includes:</a:t>
            </a:r>
          </a:p>
          <a:p>
            <a:r>
              <a:rPr dirty="0"/>
              <a:t>1. Research and understanding of target audience and services.</a:t>
            </a:r>
          </a:p>
          <a:p>
            <a:r>
              <a:rPr dirty="0"/>
              <a:t>2. Creating a well-defined website structure for user navigation.</a:t>
            </a:r>
          </a:p>
          <a:p>
            <a:r>
              <a:rPr dirty="0"/>
              <a:t>3. Performing keyword research for services, blogs, and categories.</a:t>
            </a:r>
          </a:p>
          <a:p>
            <a:r>
              <a:rPr dirty="0"/>
              <a:t>4. Conducting competitive analysis to identify keyword gaps.</a:t>
            </a:r>
          </a:p>
          <a:p>
            <a:r>
              <a:rPr dirty="0"/>
              <a:t>5. </a:t>
            </a:r>
            <a:r>
              <a:rPr dirty="0" err="1"/>
              <a:t>Optimising</a:t>
            </a:r>
            <a:r>
              <a:rPr dirty="0"/>
              <a:t> on-page elements like titles, meta tags, and internal links.</a:t>
            </a:r>
          </a:p>
          <a:p>
            <a:r>
              <a:rPr dirty="0"/>
              <a:t>6. Creating SEO-</a:t>
            </a:r>
            <a:r>
              <a:rPr dirty="0" err="1"/>
              <a:t>optimised</a:t>
            </a:r>
            <a:r>
              <a:rPr dirty="0"/>
              <a:t> blogs to boost engagement.</a:t>
            </a:r>
          </a:p>
          <a:p>
            <a:r>
              <a:rPr dirty="0"/>
              <a:t>7. Tracking performance with Google Analytics and Search Console.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17" y="377372"/>
            <a:ext cx="7773338" cy="1596177"/>
          </a:xfrm>
        </p:spPr>
        <p:txBody>
          <a:bodyPr>
            <a:normAutofit/>
          </a:bodyPr>
          <a:lstStyle/>
          <a:p>
            <a:r>
              <a:rPr sz="4000" dirty="0"/>
              <a:t>Task 1: Website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907564"/>
            <a:ext cx="7989752" cy="3635407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r>
              <a:rPr dirty="0"/>
              <a:t>Website Type: Hierarchical Structure</a:t>
            </a:r>
          </a:p>
          <a:p>
            <a:pPr marL="0" indent="0">
              <a:buNone/>
            </a:pPr>
            <a:r>
              <a:rPr dirty="0"/>
              <a:t>Home</a:t>
            </a:r>
          </a:p>
          <a:p>
            <a:r>
              <a:rPr dirty="0"/>
              <a:t>│</a:t>
            </a:r>
          </a:p>
          <a:p>
            <a:r>
              <a:rPr dirty="0"/>
              <a:t>├── About Us</a:t>
            </a:r>
          </a:p>
          <a:p>
            <a:r>
              <a:rPr dirty="0"/>
              <a:t>├── Services</a:t>
            </a:r>
          </a:p>
          <a:p>
            <a:r>
              <a:rPr dirty="0"/>
              <a:t>│   ├── SEO Services</a:t>
            </a:r>
          </a:p>
          <a:p>
            <a:r>
              <a:rPr dirty="0"/>
              <a:t>│   ├── Social Media Marketing</a:t>
            </a:r>
          </a:p>
          <a:p>
            <a:r>
              <a:rPr dirty="0"/>
              <a:t>│   ├── Google Ads Management</a:t>
            </a:r>
          </a:p>
          <a:p>
            <a:r>
              <a:rPr dirty="0"/>
              <a:t>│   ├── Content Marketing</a:t>
            </a:r>
          </a:p>
          <a:p>
            <a:r>
              <a:rPr dirty="0"/>
              <a:t>│   └── Web Development</a:t>
            </a:r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875CEA-727E-8901-C0A4-05606A97B2C6}"/>
              </a:ext>
            </a:extLst>
          </p:cNvPr>
          <p:cNvSpPr txBox="1"/>
          <p:nvPr/>
        </p:nvSpPr>
        <p:spPr>
          <a:xfrm>
            <a:off x="464457" y="1209825"/>
            <a:ext cx="74748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rebuchet MS (Headings)"/>
              </a:rPr>
              <a:t>├── Blog</a:t>
            </a:r>
          </a:p>
          <a:p>
            <a:r>
              <a:rPr lang="en-US" sz="2000" dirty="0">
                <a:latin typeface="Trebuchet MS (Headings)"/>
              </a:rPr>
              <a:t>│   ├── SEO Tips</a:t>
            </a:r>
          </a:p>
          <a:p>
            <a:r>
              <a:rPr lang="en-US" sz="2000" dirty="0">
                <a:latin typeface="Trebuchet MS (Headings)"/>
              </a:rPr>
              <a:t>│  ├── Digital Trends</a:t>
            </a:r>
          </a:p>
          <a:p>
            <a:r>
              <a:rPr lang="en-US" sz="2000" dirty="0">
                <a:latin typeface="Trebuchet MS (Headings)"/>
              </a:rPr>
              <a:t>│   └── Case Studies</a:t>
            </a:r>
          </a:p>
          <a:p>
            <a:r>
              <a:rPr lang="en-US" sz="2000" dirty="0">
                <a:latin typeface="Trebuchet MS (Headings)"/>
              </a:rPr>
              <a:t>│</a:t>
            </a:r>
          </a:p>
          <a:p>
            <a:r>
              <a:rPr lang="en-US" sz="2000" dirty="0">
                <a:latin typeface="Trebuchet MS (Headings)"/>
              </a:rPr>
              <a:t>├── Contact Us</a:t>
            </a:r>
          </a:p>
          <a:p>
            <a:r>
              <a:rPr lang="en-US" sz="2000" dirty="0">
                <a:latin typeface="Trebuchet MS (Headings)"/>
              </a:rPr>
              <a:t>└── Portfolio</a:t>
            </a:r>
          </a:p>
          <a:p>
            <a:endParaRPr lang="en-US" sz="2000" dirty="0">
              <a:latin typeface="Trebuchet MS (Headings)"/>
            </a:endParaRPr>
          </a:p>
          <a:p>
            <a:r>
              <a:rPr lang="en-US" sz="2000" dirty="0">
                <a:latin typeface="Trebuchet MS (Headings)"/>
              </a:rPr>
              <a:t>This structure ensures easy navigation, improved user experience, and better crawlability for search engines</a:t>
            </a:r>
          </a:p>
        </p:txBody>
      </p:sp>
    </p:spTree>
    <p:extLst>
      <p:ext uri="{BB962C8B-B14F-4D97-AF65-F5344CB8AC3E}">
        <p14:creationId xmlns:p14="http://schemas.microsoft.com/office/powerpoint/2010/main" val="339001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18" y="1001486"/>
            <a:ext cx="6347713" cy="1320800"/>
          </a:xfrm>
        </p:spPr>
        <p:txBody>
          <a:bodyPr>
            <a:normAutofit/>
          </a:bodyPr>
          <a:lstStyle/>
          <a:p>
            <a:r>
              <a:rPr sz="4000" dirty="0"/>
              <a:t>Task 2: Topic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18" y="2225719"/>
            <a:ext cx="7989752" cy="3630795"/>
          </a:xfrm>
        </p:spPr>
        <p:txBody>
          <a:bodyPr>
            <a:noAutofit/>
          </a:bodyPr>
          <a:lstStyle/>
          <a:p>
            <a:r>
              <a:rPr dirty="0"/>
              <a:t>Blog Topics:</a:t>
            </a:r>
          </a:p>
          <a:p>
            <a:r>
              <a:rPr dirty="0"/>
              <a:t>1. Top 10 SEO Trends That Will Dominate 2025</a:t>
            </a:r>
          </a:p>
          <a:p>
            <a:r>
              <a:rPr dirty="0"/>
              <a:t>2. How Small Businesses Can Grow with Google Ads</a:t>
            </a:r>
          </a:p>
          <a:p>
            <a:r>
              <a:rPr dirty="0"/>
              <a:t>3. Power of Content Marketing for Local Brands</a:t>
            </a:r>
          </a:p>
          <a:p>
            <a:r>
              <a:rPr dirty="0"/>
              <a:t>4. Instagram Reels vs YouTube Shorts</a:t>
            </a:r>
          </a:p>
          <a:p>
            <a:r>
              <a:rPr dirty="0"/>
              <a:t>5. Why Every Startup Needs a Digital Marketing Agency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8CD476-CC71-5EFE-8ECB-000B2F3C2795}"/>
              </a:ext>
            </a:extLst>
          </p:cNvPr>
          <p:cNvSpPr txBox="1"/>
          <p:nvPr/>
        </p:nvSpPr>
        <p:spPr>
          <a:xfrm>
            <a:off x="791028" y="1130081"/>
            <a:ext cx="4572000" cy="438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Product Pages: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SEO Services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Social Media Marketing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PPC Advertising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Category Pages: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Digital Marketing Services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Marketing Resources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- Client Case Studies</a:t>
            </a:r>
          </a:p>
        </p:txBody>
      </p:sp>
    </p:spTree>
    <p:extLst>
      <p:ext uri="{BB962C8B-B14F-4D97-AF65-F5344CB8AC3E}">
        <p14:creationId xmlns:p14="http://schemas.microsoft.com/office/powerpoint/2010/main" val="37198366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123</TotalTime>
  <Words>1253</Words>
  <Application>Microsoft Office PowerPoint</Application>
  <PresentationFormat>On-screen Show (4:3)</PresentationFormat>
  <Paragraphs>188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Trebuchet MS</vt:lpstr>
      <vt:lpstr>Trebuchet MS (Headings)</vt:lpstr>
      <vt:lpstr>Tw Cen MT</vt:lpstr>
      <vt:lpstr>Wingdings 3</vt:lpstr>
      <vt:lpstr>Facet</vt:lpstr>
      <vt:lpstr>Enhancing Visibility &amp; Growth for a Digital Marketing Agency </vt:lpstr>
      <vt:lpstr>Boostify Digital: SEO Strategy Project</vt:lpstr>
      <vt:lpstr>Problem Statement</vt:lpstr>
      <vt:lpstr>Objectives</vt:lpstr>
      <vt:lpstr>Approach</vt:lpstr>
      <vt:lpstr>Task 1: Website Structure</vt:lpstr>
      <vt:lpstr>PowerPoint Presentation</vt:lpstr>
      <vt:lpstr>Task 2: Topic Ideas</vt:lpstr>
      <vt:lpstr>PowerPoint Presentation</vt:lpstr>
      <vt:lpstr>Task 3: Selected Pages</vt:lpstr>
      <vt:lpstr>Task 4: Blog Page Content Structure</vt:lpstr>
      <vt:lpstr>Task 4: Product Page Content Structure</vt:lpstr>
      <vt:lpstr>Task 4: Category Page Structure</vt:lpstr>
      <vt:lpstr>Task 5: Competitive Analysis</vt:lpstr>
      <vt:lpstr>PowerPoint Presentation</vt:lpstr>
      <vt:lpstr>Task 6: Keyword Research</vt:lpstr>
      <vt:lpstr>Task 7: On-Page SEO Elements</vt:lpstr>
      <vt:lpstr>Task 8: Example Blog</vt:lpstr>
      <vt:lpstr>Conclusion</vt:lpstr>
      <vt:lpstr>Takeaways</vt:lpstr>
      <vt:lpstr>References &amp; Tools</vt:lpstr>
      <vt:lpstr>PowerPoint Presentation</vt:lpstr>
      <vt:lpstr>Visual Summary</vt:lpstr>
      <vt:lpstr>Brand Design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2025-10-21T16:21:11Z</dcterms:modified>
  <cp:category/>
</cp:coreProperties>
</file>