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77" r:id="rId5"/>
    <p:sldId id="291" r:id="rId6"/>
    <p:sldId id="258" r:id="rId7"/>
    <p:sldId id="259" r:id="rId8"/>
    <p:sldId id="270" r:id="rId9"/>
    <p:sldId id="260" r:id="rId10"/>
    <p:sldId id="300" r:id="rId11"/>
    <p:sldId id="261" r:id="rId12"/>
    <p:sldId id="295" r:id="rId13"/>
    <p:sldId id="262" r:id="rId14"/>
    <p:sldId id="263" r:id="rId15"/>
    <p:sldId id="266" r:id="rId16"/>
    <p:sldId id="264" r:id="rId17"/>
    <p:sldId id="296" r:id="rId18"/>
    <p:sldId id="271" r:id="rId19"/>
    <p:sldId id="297" r:id="rId20"/>
    <p:sldId id="272" r:id="rId21"/>
    <p:sldId id="274" r:id="rId22"/>
    <p:sldId id="293" r:id="rId23"/>
    <p:sldId id="273" r:id="rId24"/>
    <p:sldId id="276" r:id="rId25"/>
    <p:sldId id="278" r:id="rId26"/>
    <p:sldId id="279" r:id="rId27"/>
    <p:sldId id="269" r:id="rId28"/>
    <p:sldId id="268" r:id="rId29"/>
    <p:sldId id="280" r:id="rId30"/>
    <p:sldId id="281" r:id="rId31"/>
    <p:sldId id="275" r:id="rId32"/>
    <p:sldId id="282" r:id="rId33"/>
    <p:sldId id="288" r:id="rId34"/>
    <p:sldId id="290" r:id="rId35"/>
    <p:sldId id="283" r:id="rId36"/>
    <p:sldId id="298" r:id="rId37"/>
    <p:sldId id="285" r:id="rId38"/>
    <p:sldId id="302" r:id="rId39"/>
    <p:sldId id="303" r:id="rId40"/>
    <p:sldId id="284" r:id="rId41"/>
    <p:sldId id="294" r:id="rId42"/>
    <p:sldId id="289" r:id="rId43"/>
    <p:sldId id="301" r:id="rId44"/>
    <p:sldId id="292" r:id="rId45"/>
    <p:sldId id="287" r:id="rId46"/>
    <p:sldId id="286" r:id="rId47"/>
    <p:sldId id="304" r:id="rId48"/>
    <p:sldId id="299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00AE"/>
    <a:srgbClr val="0000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07" autoAdjust="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7D31B3-3808-4FBA-8FA4-CC8D448A173E}" type="doc">
      <dgm:prSet loTypeId="urn:microsoft.com/office/officeart/2005/8/layout/orgChart1#1" loCatId="hierarchy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47C757F0-AA23-46BE-9311-EA432CDEEAA1}">
      <dgm:prSet phldrT="[文本]" phldr="0" custT="0"/>
      <dgm:spPr/>
      <dgm:t>
        <a:bodyPr vert="horz" wrap="square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latin typeface="+mj-lt"/>
            </a:rPr>
            <a:t>Game</a:t>
          </a:r>
        </a:p>
      </dgm:t>
    </dgm:pt>
    <dgm:pt modelId="{AB39B06D-FE6C-48B2-B5B4-77CD0C8CF7AD}" type="parTrans" cxnId="{A09042ED-A7A6-467B-8616-24F9FA5E9D19}">
      <dgm:prSet/>
      <dgm:spPr/>
      <dgm:t>
        <a:bodyPr/>
        <a:lstStyle/>
        <a:p>
          <a:endParaRPr lang="zh-CN" altLang="en-US"/>
        </a:p>
      </dgm:t>
    </dgm:pt>
    <dgm:pt modelId="{DF0D1C21-B79E-4875-B7FA-EF183CB48B88}" type="sibTrans" cxnId="{A09042ED-A7A6-467B-8616-24F9FA5E9D19}">
      <dgm:prSet/>
      <dgm:spPr/>
      <dgm:t>
        <a:bodyPr/>
        <a:lstStyle/>
        <a:p>
          <a:endParaRPr lang="zh-CN" altLang="en-US"/>
        </a:p>
      </dgm:t>
    </dgm:pt>
    <dgm:pt modelId="{12714FC6-8B41-47E5-91DD-F02D34D23B93}">
      <dgm:prSet phldrT="[文本]" phldr="0" custT="0"/>
      <dgm:spPr/>
      <dgm:t>
        <a:bodyPr vert="horz" wrap="square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latin typeface="+mj-lt"/>
            </a:rPr>
            <a:t>Scene</a:t>
          </a:r>
        </a:p>
      </dgm:t>
    </dgm:pt>
    <dgm:pt modelId="{EACD17F5-D793-4A43-B489-D1804D50CFEF}" type="parTrans" cxnId="{EE17B157-4855-46B3-8B9E-50B33B77BB4B}">
      <dgm:prSet/>
      <dgm:spPr/>
      <dgm:t>
        <a:bodyPr/>
        <a:lstStyle/>
        <a:p>
          <a:endParaRPr lang="zh-CN" altLang="en-US"/>
        </a:p>
      </dgm:t>
    </dgm:pt>
    <dgm:pt modelId="{FA45D93F-0724-4936-AA45-E6762732A19D}" type="sibTrans" cxnId="{EE17B157-4855-46B3-8B9E-50B33B77BB4B}">
      <dgm:prSet/>
      <dgm:spPr/>
      <dgm:t>
        <a:bodyPr/>
        <a:lstStyle/>
        <a:p>
          <a:endParaRPr lang="zh-CN" altLang="en-US"/>
        </a:p>
      </dgm:t>
    </dgm:pt>
    <dgm:pt modelId="{66493BE5-3AC7-468C-A5A5-F1441CDF9E21}">
      <dgm:prSet phldr="0" custT="0"/>
      <dgm:spPr/>
      <dgm:t>
        <a:bodyPr vert="horz" wrap="square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err="1">
              <a:latin typeface="Tw Cen MT" panose="020B0602020104020603" pitchFamily="34" charset="0"/>
            </a:rPr>
            <a:t>GameObject</a:t>
          </a:r>
          <a:endParaRPr lang="en-US" dirty="0">
            <a:latin typeface="Tw Cen MT" panose="020B0602020104020603" pitchFamily="34" charset="0"/>
          </a:endParaRPr>
        </a:p>
      </dgm:t>
    </dgm:pt>
    <dgm:pt modelId="{D7D960A4-014C-4AB7-B720-45E083154C4A}" type="parTrans" cxnId="{87596EAD-A0C9-48B1-B86D-F430C2BE2E90}">
      <dgm:prSet/>
      <dgm:spPr/>
      <dgm:t>
        <a:bodyPr/>
        <a:lstStyle/>
        <a:p>
          <a:endParaRPr lang="zh-CN" altLang="en-US"/>
        </a:p>
      </dgm:t>
    </dgm:pt>
    <dgm:pt modelId="{65750256-3A7F-41A9-B27D-80E1602BEEED}" type="sibTrans" cxnId="{87596EAD-A0C9-48B1-B86D-F430C2BE2E90}">
      <dgm:prSet/>
      <dgm:spPr/>
      <dgm:t>
        <a:bodyPr/>
        <a:lstStyle/>
        <a:p>
          <a:endParaRPr lang="zh-CN" altLang="en-US"/>
        </a:p>
      </dgm:t>
    </dgm:pt>
    <dgm:pt modelId="{3DB5AA18-A9F0-4107-89FB-1AD35C7B2788}">
      <dgm:prSet phldr="0" custT="0"/>
      <dgm:spPr/>
      <dgm:t>
        <a:bodyPr vert="horz" wrap="square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Tw Cen MT" panose="020B0602020104020603" pitchFamily="34" charset="0"/>
            </a:rPr>
            <a:t>Component</a:t>
          </a:r>
        </a:p>
      </dgm:t>
    </dgm:pt>
    <dgm:pt modelId="{AB93613F-5E56-4813-AD73-1C92AE2319CA}" type="parTrans" cxnId="{A7D8A6BC-47FF-4282-84DD-D9E545A371EF}">
      <dgm:prSet/>
      <dgm:spPr/>
      <dgm:t>
        <a:bodyPr/>
        <a:lstStyle/>
        <a:p>
          <a:endParaRPr lang="zh-CN" altLang="en-US"/>
        </a:p>
      </dgm:t>
    </dgm:pt>
    <dgm:pt modelId="{7A5B5EF6-E036-4E30-9FA2-F8FD439DF93E}" type="sibTrans" cxnId="{A7D8A6BC-47FF-4282-84DD-D9E545A371EF}">
      <dgm:prSet/>
      <dgm:spPr/>
      <dgm:t>
        <a:bodyPr/>
        <a:lstStyle/>
        <a:p>
          <a:endParaRPr lang="zh-CN" altLang="en-US"/>
        </a:p>
      </dgm:t>
    </dgm:pt>
    <dgm:pt modelId="{B62A0B89-B4B6-44D6-9D92-E031A4A9A028}">
      <dgm:prSet phldr="0" custT="0"/>
      <dgm:spPr/>
      <dgm:t>
        <a:bodyPr vert="horz" wrap="square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Tw Cen MT" panose="020B0602020104020603" pitchFamily="34" charset="0"/>
            </a:rPr>
            <a:t>Component</a:t>
          </a:r>
        </a:p>
      </dgm:t>
    </dgm:pt>
    <dgm:pt modelId="{606690A8-DA3C-4FF9-95CF-144B5779B68F}" type="parTrans" cxnId="{516E47B1-9AAF-4D38-9B79-48FFBA6887DE}">
      <dgm:prSet/>
      <dgm:spPr/>
      <dgm:t>
        <a:bodyPr/>
        <a:lstStyle/>
        <a:p>
          <a:endParaRPr lang="zh-CN" altLang="en-US"/>
        </a:p>
      </dgm:t>
    </dgm:pt>
    <dgm:pt modelId="{C3BD66D5-C5A0-4863-ADC8-1753CEE78B35}" type="sibTrans" cxnId="{516E47B1-9AAF-4D38-9B79-48FFBA6887DE}">
      <dgm:prSet/>
      <dgm:spPr/>
      <dgm:t>
        <a:bodyPr/>
        <a:lstStyle/>
        <a:p>
          <a:endParaRPr lang="zh-CN" altLang="en-US"/>
        </a:p>
      </dgm:t>
    </dgm:pt>
    <dgm:pt modelId="{D1E3F6D1-4AC9-4242-9837-6D190DD3F080}">
      <dgm:prSet phldr="0" custT="0"/>
      <dgm:spPr/>
      <dgm:t>
        <a:bodyPr vert="horz" wrap="square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Tw Cen MT" panose="020B0602020104020603" pitchFamily="34" charset="0"/>
            </a:rPr>
            <a:t>...</a:t>
          </a:r>
        </a:p>
      </dgm:t>
    </dgm:pt>
    <dgm:pt modelId="{1CA3C469-92E2-4E4D-B786-EE9233626419}" type="parTrans" cxnId="{7D484B08-F796-4EC4-9CA7-3515B818ECB0}">
      <dgm:prSet/>
      <dgm:spPr/>
      <dgm:t>
        <a:bodyPr/>
        <a:lstStyle/>
        <a:p>
          <a:endParaRPr lang="zh-CN" altLang="en-US"/>
        </a:p>
      </dgm:t>
    </dgm:pt>
    <dgm:pt modelId="{7EAD6DBD-9279-4BEF-BED1-7558F6A0A66D}" type="sibTrans" cxnId="{7D484B08-F796-4EC4-9CA7-3515B818ECB0}">
      <dgm:prSet/>
      <dgm:spPr/>
      <dgm:t>
        <a:bodyPr/>
        <a:lstStyle/>
        <a:p>
          <a:endParaRPr lang="zh-CN" altLang="en-US"/>
        </a:p>
      </dgm:t>
    </dgm:pt>
    <dgm:pt modelId="{3F2EE568-D3F9-4F15-943D-D5F53D6D13FB}">
      <dgm:prSet phldr="0" custT="0"/>
      <dgm:spPr/>
      <dgm:t>
        <a:bodyPr vert="horz" wrap="square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err="1">
              <a:latin typeface="Tw Cen MT" panose="020B0602020104020603" pitchFamily="34" charset="0"/>
            </a:rPr>
            <a:t>GameObject</a:t>
          </a:r>
          <a:endParaRPr lang="en-US" dirty="0">
            <a:latin typeface="Tw Cen MT" panose="020B0602020104020603" pitchFamily="34" charset="0"/>
          </a:endParaRPr>
        </a:p>
      </dgm:t>
    </dgm:pt>
    <dgm:pt modelId="{1876BADF-E5E0-42F1-A3C1-08E17E9E59D5}" type="parTrans" cxnId="{414F475E-2FD7-4486-BF6C-ECB081E4ED2E}">
      <dgm:prSet/>
      <dgm:spPr/>
      <dgm:t>
        <a:bodyPr/>
        <a:lstStyle/>
        <a:p>
          <a:endParaRPr lang="zh-CN" altLang="en-US"/>
        </a:p>
      </dgm:t>
    </dgm:pt>
    <dgm:pt modelId="{399FD85B-9C61-419A-BA36-674B1A72DCFB}" type="sibTrans" cxnId="{414F475E-2FD7-4486-BF6C-ECB081E4ED2E}">
      <dgm:prSet/>
      <dgm:spPr/>
      <dgm:t>
        <a:bodyPr/>
        <a:lstStyle/>
        <a:p>
          <a:endParaRPr lang="zh-CN" altLang="en-US"/>
        </a:p>
      </dgm:t>
    </dgm:pt>
    <dgm:pt modelId="{7A565802-AE19-4F53-B70F-9A2880683717}">
      <dgm:prSet phldr="0" custT="0"/>
      <dgm:spPr/>
      <dgm:t>
        <a:bodyPr vert="horz" wrap="square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Tw Cen MT" panose="020B0602020104020603" pitchFamily="34" charset="0"/>
            </a:rPr>
            <a:t>...</a:t>
          </a:r>
        </a:p>
      </dgm:t>
    </dgm:pt>
    <dgm:pt modelId="{3C276B8A-DD4A-40DD-B042-A2678000AC5F}" type="parTrans" cxnId="{9BACDCA7-1901-423D-8EC0-6A28E6D2864B}">
      <dgm:prSet/>
      <dgm:spPr/>
      <dgm:t>
        <a:bodyPr/>
        <a:lstStyle/>
        <a:p>
          <a:endParaRPr lang="zh-CN" altLang="en-US"/>
        </a:p>
      </dgm:t>
    </dgm:pt>
    <dgm:pt modelId="{94CBCAF4-1870-4148-A49E-477F54D854CF}" type="sibTrans" cxnId="{9BACDCA7-1901-423D-8EC0-6A28E6D2864B}">
      <dgm:prSet/>
      <dgm:spPr/>
      <dgm:t>
        <a:bodyPr/>
        <a:lstStyle/>
        <a:p>
          <a:endParaRPr lang="zh-CN" altLang="en-US"/>
        </a:p>
      </dgm:t>
    </dgm:pt>
    <dgm:pt modelId="{4EC42421-831D-4CD3-8215-2AF4300F9C01}">
      <dgm:prSet phldrT="[文本]" phldr="0" custT="0"/>
      <dgm:spPr/>
      <dgm:t>
        <a:bodyPr vert="horz" wrap="square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latin typeface="+mj-lt"/>
            </a:rPr>
            <a:t>Scene</a:t>
          </a:r>
        </a:p>
      </dgm:t>
    </dgm:pt>
    <dgm:pt modelId="{8D5FB264-0A5C-4C3A-85B7-453D9BD837DF}" type="parTrans" cxnId="{E8F8956B-7964-4A7A-A562-7F1671F5A43C}">
      <dgm:prSet/>
      <dgm:spPr/>
      <dgm:t>
        <a:bodyPr/>
        <a:lstStyle/>
        <a:p>
          <a:endParaRPr lang="zh-CN" altLang="en-US"/>
        </a:p>
      </dgm:t>
    </dgm:pt>
    <dgm:pt modelId="{A1825131-D805-48C8-BFCE-E45C02E6F5CE}" type="sibTrans" cxnId="{E8F8956B-7964-4A7A-A562-7F1671F5A43C}">
      <dgm:prSet/>
      <dgm:spPr/>
      <dgm:t>
        <a:bodyPr/>
        <a:lstStyle/>
        <a:p>
          <a:endParaRPr lang="zh-CN" altLang="en-US"/>
        </a:p>
      </dgm:t>
    </dgm:pt>
    <dgm:pt modelId="{CF717C8A-B40B-4AFF-BF49-65ABB7DF8190}">
      <dgm:prSet phldrT="[文本]" phldr="0" custT="0"/>
      <dgm:spPr/>
      <dgm:t>
        <a:bodyPr vert="horz" wrap="square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latin typeface="+mj-lt"/>
            </a:rPr>
            <a:t>...</a:t>
          </a:r>
        </a:p>
      </dgm:t>
    </dgm:pt>
    <dgm:pt modelId="{CCF68ADE-40B6-47D0-93C1-88EC13ADC8AC}" type="parTrans" cxnId="{1852C33A-E2DB-497F-A883-EF2563AAF58E}">
      <dgm:prSet/>
      <dgm:spPr/>
      <dgm:t>
        <a:bodyPr/>
        <a:lstStyle/>
        <a:p>
          <a:endParaRPr lang="zh-CN" altLang="en-US"/>
        </a:p>
      </dgm:t>
    </dgm:pt>
    <dgm:pt modelId="{630D3E0B-D1D7-4E1A-8193-515AA5E1866F}" type="sibTrans" cxnId="{1852C33A-E2DB-497F-A883-EF2563AAF58E}">
      <dgm:prSet/>
      <dgm:spPr/>
      <dgm:t>
        <a:bodyPr/>
        <a:lstStyle/>
        <a:p>
          <a:endParaRPr lang="zh-CN" altLang="en-US"/>
        </a:p>
      </dgm:t>
    </dgm:pt>
    <dgm:pt modelId="{E498DC9C-C5AC-4482-A26F-3B99DC5D79F0}" type="pres">
      <dgm:prSet presAssocID="{A77D31B3-3808-4FBA-8FA4-CC8D448A173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 altLang="zh-CN"/>
        </a:p>
      </dgm:t>
    </dgm:pt>
    <dgm:pt modelId="{F728C3E8-5128-4BB6-90CC-A86769ECE335}" type="pres">
      <dgm:prSet presAssocID="{47C757F0-AA23-46BE-9311-EA432CDEEAA1}" presName="hierRoot1" presStyleCnt="0">
        <dgm:presLayoutVars>
          <dgm:hierBranch val="init"/>
        </dgm:presLayoutVars>
      </dgm:prSet>
      <dgm:spPr/>
    </dgm:pt>
    <dgm:pt modelId="{79147750-B6BF-43FD-83A0-7ACDC9B53EFF}" type="pres">
      <dgm:prSet presAssocID="{47C757F0-AA23-46BE-9311-EA432CDEEAA1}" presName="rootComposite1" presStyleCnt="0"/>
      <dgm:spPr/>
    </dgm:pt>
    <dgm:pt modelId="{AE79172D-D441-42BB-84EA-E3D989670DED}" type="pres">
      <dgm:prSet presAssocID="{47C757F0-AA23-46BE-9311-EA432CDEEAA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 altLang="zh-CN"/>
        </a:p>
      </dgm:t>
    </dgm:pt>
    <dgm:pt modelId="{86420519-308D-4A6A-8FEA-6FB2E39BA448}" type="pres">
      <dgm:prSet presAssocID="{47C757F0-AA23-46BE-9311-EA432CDEEAA1}" presName="rootConnector1" presStyleLbl="node1" presStyleIdx="0" presStyleCnt="0"/>
      <dgm:spPr/>
      <dgm:t>
        <a:bodyPr/>
        <a:lstStyle/>
        <a:p>
          <a:endParaRPr lang="en-US" altLang="zh-CN"/>
        </a:p>
      </dgm:t>
    </dgm:pt>
    <dgm:pt modelId="{9A0FF10C-81C7-47CD-A320-768F2009480B}" type="pres">
      <dgm:prSet presAssocID="{47C757F0-AA23-46BE-9311-EA432CDEEAA1}" presName="hierChild2" presStyleCnt="0"/>
      <dgm:spPr/>
    </dgm:pt>
    <dgm:pt modelId="{6A259130-4455-44E0-969B-948D1249687E}" type="pres">
      <dgm:prSet presAssocID="{EACD17F5-D793-4A43-B489-D1804D50CFEF}" presName="Name37" presStyleLbl="parChTrans1D2" presStyleIdx="0" presStyleCnt="3"/>
      <dgm:spPr/>
      <dgm:t>
        <a:bodyPr/>
        <a:lstStyle/>
        <a:p>
          <a:endParaRPr lang="en-US" altLang="zh-CN"/>
        </a:p>
      </dgm:t>
    </dgm:pt>
    <dgm:pt modelId="{D6C5C065-A308-417C-8ECC-04FC2BEC646C}" type="pres">
      <dgm:prSet presAssocID="{12714FC6-8B41-47E5-91DD-F02D34D23B93}" presName="hierRoot2" presStyleCnt="0">
        <dgm:presLayoutVars>
          <dgm:hierBranch val="init"/>
        </dgm:presLayoutVars>
      </dgm:prSet>
      <dgm:spPr/>
    </dgm:pt>
    <dgm:pt modelId="{E36491EF-5019-46FD-BC82-1BD579B9EE0E}" type="pres">
      <dgm:prSet presAssocID="{12714FC6-8B41-47E5-91DD-F02D34D23B93}" presName="rootComposite" presStyleCnt="0"/>
      <dgm:spPr/>
    </dgm:pt>
    <dgm:pt modelId="{43B7C837-49D6-40CE-BBAB-953D9E4BA7ED}" type="pres">
      <dgm:prSet presAssocID="{12714FC6-8B41-47E5-91DD-F02D34D23B9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 altLang="zh-CN"/>
        </a:p>
      </dgm:t>
    </dgm:pt>
    <dgm:pt modelId="{9A037140-9B69-4B9F-A134-F2F2EB0F2E32}" type="pres">
      <dgm:prSet presAssocID="{12714FC6-8B41-47E5-91DD-F02D34D23B93}" presName="rootConnector" presStyleLbl="node2" presStyleIdx="0" presStyleCnt="3"/>
      <dgm:spPr/>
      <dgm:t>
        <a:bodyPr/>
        <a:lstStyle/>
        <a:p>
          <a:endParaRPr lang="en-US" altLang="zh-CN"/>
        </a:p>
      </dgm:t>
    </dgm:pt>
    <dgm:pt modelId="{FA37AA5D-87C2-47F6-9B72-B753C073E744}" type="pres">
      <dgm:prSet presAssocID="{12714FC6-8B41-47E5-91DD-F02D34D23B93}" presName="hierChild4" presStyleCnt="0"/>
      <dgm:spPr/>
    </dgm:pt>
    <dgm:pt modelId="{C314DDA1-7415-4E63-A6F5-125DD721BD5C}" type="pres">
      <dgm:prSet presAssocID="{D7D960A4-014C-4AB7-B720-45E083154C4A}" presName="Name37" presStyleLbl="parChTrans1D3" presStyleIdx="0" presStyleCnt="3"/>
      <dgm:spPr/>
      <dgm:t>
        <a:bodyPr/>
        <a:lstStyle/>
        <a:p>
          <a:endParaRPr lang="en-US" altLang="zh-CN"/>
        </a:p>
      </dgm:t>
    </dgm:pt>
    <dgm:pt modelId="{0187C8D8-1DD2-4887-8D46-BD9AF0A1BAD9}" type="pres">
      <dgm:prSet presAssocID="{66493BE5-3AC7-468C-A5A5-F1441CDF9E21}" presName="hierRoot2" presStyleCnt="0">
        <dgm:presLayoutVars>
          <dgm:hierBranch val="init"/>
        </dgm:presLayoutVars>
      </dgm:prSet>
      <dgm:spPr/>
    </dgm:pt>
    <dgm:pt modelId="{CF05B61C-A03D-4265-BE43-CA1BC28C199C}" type="pres">
      <dgm:prSet presAssocID="{66493BE5-3AC7-468C-A5A5-F1441CDF9E21}" presName="rootComposite" presStyleCnt="0"/>
      <dgm:spPr/>
    </dgm:pt>
    <dgm:pt modelId="{0815EDC1-E7A5-4C25-998E-1517F6C7275E}" type="pres">
      <dgm:prSet presAssocID="{66493BE5-3AC7-468C-A5A5-F1441CDF9E21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 altLang="zh-CN"/>
        </a:p>
      </dgm:t>
    </dgm:pt>
    <dgm:pt modelId="{195AA505-6788-4EBA-9420-78A43C5BED6E}" type="pres">
      <dgm:prSet presAssocID="{66493BE5-3AC7-468C-A5A5-F1441CDF9E21}" presName="rootConnector" presStyleLbl="node3" presStyleIdx="0" presStyleCnt="3"/>
      <dgm:spPr/>
      <dgm:t>
        <a:bodyPr/>
        <a:lstStyle/>
        <a:p>
          <a:endParaRPr lang="en-US" altLang="zh-CN"/>
        </a:p>
      </dgm:t>
    </dgm:pt>
    <dgm:pt modelId="{435067BE-2130-4C12-9990-77DE41628EE9}" type="pres">
      <dgm:prSet presAssocID="{66493BE5-3AC7-468C-A5A5-F1441CDF9E21}" presName="hierChild4" presStyleCnt="0"/>
      <dgm:spPr/>
    </dgm:pt>
    <dgm:pt modelId="{0D60E456-461C-4EA1-8640-14578434877A}" type="pres">
      <dgm:prSet presAssocID="{AB93613F-5E56-4813-AD73-1C92AE2319CA}" presName="Name37" presStyleLbl="parChTrans1D4" presStyleIdx="0" presStyleCnt="3"/>
      <dgm:spPr/>
      <dgm:t>
        <a:bodyPr/>
        <a:lstStyle/>
        <a:p>
          <a:endParaRPr lang="en-US" altLang="zh-CN"/>
        </a:p>
      </dgm:t>
    </dgm:pt>
    <dgm:pt modelId="{B6680205-A969-488B-8340-242642438175}" type="pres">
      <dgm:prSet presAssocID="{3DB5AA18-A9F0-4107-89FB-1AD35C7B2788}" presName="hierRoot2" presStyleCnt="0">
        <dgm:presLayoutVars>
          <dgm:hierBranch val="init"/>
        </dgm:presLayoutVars>
      </dgm:prSet>
      <dgm:spPr/>
    </dgm:pt>
    <dgm:pt modelId="{A72152F9-73F1-4852-B93F-D23472366CDB}" type="pres">
      <dgm:prSet presAssocID="{3DB5AA18-A9F0-4107-89FB-1AD35C7B2788}" presName="rootComposite" presStyleCnt="0"/>
      <dgm:spPr/>
    </dgm:pt>
    <dgm:pt modelId="{66AEC618-758D-4975-8156-CBD01ABD7321}" type="pres">
      <dgm:prSet presAssocID="{3DB5AA18-A9F0-4107-89FB-1AD35C7B2788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 altLang="zh-CN"/>
        </a:p>
      </dgm:t>
    </dgm:pt>
    <dgm:pt modelId="{D30B6B58-0938-4374-9D0D-9907B55A3D98}" type="pres">
      <dgm:prSet presAssocID="{3DB5AA18-A9F0-4107-89FB-1AD35C7B2788}" presName="rootConnector" presStyleLbl="node4" presStyleIdx="0" presStyleCnt="3"/>
      <dgm:spPr/>
      <dgm:t>
        <a:bodyPr/>
        <a:lstStyle/>
        <a:p>
          <a:endParaRPr lang="en-US" altLang="zh-CN"/>
        </a:p>
      </dgm:t>
    </dgm:pt>
    <dgm:pt modelId="{76A16338-7903-47E5-8C81-8260E17CF665}" type="pres">
      <dgm:prSet presAssocID="{3DB5AA18-A9F0-4107-89FB-1AD35C7B2788}" presName="hierChild4" presStyleCnt="0"/>
      <dgm:spPr/>
    </dgm:pt>
    <dgm:pt modelId="{EC5E0AE5-420B-4887-93DE-4B967EEFFE16}" type="pres">
      <dgm:prSet presAssocID="{3DB5AA18-A9F0-4107-89FB-1AD35C7B2788}" presName="hierChild5" presStyleCnt="0"/>
      <dgm:spPr/>
    </dgm:pt>
    <dgm:pt modelId="{5324DAF9-8D06-41F9-BAFD-5CC23A94C28B}" type="pres">
      <dgm:prSet presAssocID="{606690A8-DA3C-4FF9-95CF-144B5779B68F}" presName="Name37" presStyleLbl="parChTrans1D4" presStyleIdx="1" presStyleCnt="3"/>
      <dgm:spPr/>
      <dgm:t>
        <a:bodyPr/>
        <a:lstStyle/>
        <a:p>
          <a:endParaRPr lang="en-US" altLang="zh-CN"/>
        </a:p>
      </dgm:t>
    </dgm:pt>
    <dgm:pt modelId="{EE2A0D6B-1635-47F8-A461-02B3F52CE271}" type="pres">
      <dgm:prSet presAssocID="{B62A0B89-B4B6-44D6-9D92-E031A4A9A028}" presName="hierRoot2" presStyleCnt="0">
        <dgm:presLayoutVars>
          <dgm:hierBranch val="init"/>
        </dgm:presLayoutVars>
      </dgm:prSet>
      <dgm:spPr/>
    </dgm:pt>
    <dgm:pt modelId="{00A965DC-311F-4C7A-B788-C69131D4128F}" type="pres">
      <dgm:prSet presAssocID="{B62A0B89-B4B6-44D6-9D92-E031A4A9A028}" presName="rootComposite" presStyleCnt="0"/>
      <dgm:spPr/>
    </dgm:pt>
    <dgm:pt modelId="{109A4A53-5299-4F3D-B01F-43078DF69B32}" type="pres">
      <dgm:prSet presAssocID="{B62A0B89-B4B6-44D6-9D92-E031A4A9A028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 altLang="zh-CN"/>
        </a:p>
      </dgm:t>
    </dgm:pt>
    <dgm:pt modelId="{30F036CE-7252-48B8-89CB-31532202F44B}" type="pres">
      <dgm:prSet presAssocID="{B62A0B89-B4B6-44D6-9D92-E031A4A9A028}" presName="rootConnector" presStyleLbl="node4" presStyleIdx="1" presStyleCnt="3"/>
      <dgm:spPr/>
      <dgm:t>
        <a:bodyPr/>
        <a:lstStyle/>
        <a:p>
          <a:endParaRPr lang="en-US" altLang="zh-CN"/>
        </a:p>
      </dgm:t>
    </dgm:pt>
    <dgm:pt modelId="{9D096E26-51EA-4D96-95C7-2332A5B301CE}" type="pres">
      <dgm:prSet presAssocID="{B62A0B89-B4B6-44D6-9D92-E031A4A9A028}" presName="hierChild4" presStyleCnt="0"/>
      <dgm:spPr/>
    </dgm:pt>
    <dgm:pt modelId="{6F2A5412-C939-4B88-94C8-E99D059C06AA}" type="pres">
      <dgm:prSet presAssocID="{B62A0B89-B4B6-44D6-9D92-E031A4A9A028}" presName="hierChild5" presStyleCnt="0"/>
      <dgm:spPr/>
    </dgm:pt>
    <dgm:pt modelId="{487A5178-2EF4-42D4-A8F7-E7164749CD03}" type="pres">
      <dgm:prSet presAssocID="{1CA3C469-92E2-4E4D-B786-EE9233626419}" presName="Name37" presStyleLbl="parChTrans1D4" presStyleIdx="2" presStyleCnt="3"/>
      <dgm:spPr/>
      <dgm:t>
        <a:bodyPr/>
        <a:lstStyle/>
        <a:p>
          <a:endParaRPr lang="en-US" altLang="zh-CN"/>
        </a:p>
      </dgm:t>
    </dgm:pt>
    <dgm:pt modelId="{A9406CD4-B83A-4A8E-95B6-E58D1AAC9303}" type="pres">
      <dgm:prSet presAssocID="{D1E3F6D1-4AC9-4242-9837-6D190DD3F080}" presName="hierRoot2" presStyleCnt="0">
        <dgm:presLayoutVars>
          <dgm:hierBranch val="init"/>
        </dgm:presLayoutVars>
      </dgm:prSet>
      <dgm:spPr/>
    </dgm:pt>
    <dgm:pt modelId="{14A4BE27-F20C-47CB-BEBA-6064C04AB2EB}" type="pres">
      <dgm:prSet presAssocID="{D1E3F6D1-4AC9-4242-9837-6D190DD3F080}" presName="rootComposite" presStyleCnt="0"/>
      <dgm:spPr/>
    </dgm:pt>
    <dgm:pt modelId="{A3D4B7D6-5318-456B-BE57-99623E252DB3}" type="pres">
      <dgm:prSet presAssocID="{D1E3F6D1-4AC9-4242-9837-6D190DD3F080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 altLang="zh-CN"/>
        </a:p>
      </dgm:t>
    </dgm:pt>
    <dgm:pt modelId="{723361B1-CAB4-4C5C-98CF-9FE3A3A405A4}" type="pres">
      <dgm:prSet presAssocID="{D1E3F6D1-4AC9-4242-9837-6D190DD3F080}" presName="rootConnector" presStyleLbl="node4" presStyleIdx="2" presStyleCnt="3"/>
      <dgm:spPr/>
      <dgm:t>
        <a:bodyPr/>
        <a:lstStyle/>
        <a:p>
          <a:endParaRPr lang="en-US" altLang="zh-CN"/>
        </a:p>
      </dgm:t>
    </dgm:pt>
    <dgm:pt modelId="{102E9F2F-7664-42BB-AA70-D57562DEB67B}" type="pres">
      <dgm:prSet presAssocID="{D1E3F6D1-4AC9-4242-9837-6D190DD3F080}" presName="hierChild4" presStyleCnt="0"/>
      <dgm:spPr/>
    </dgm:pt>
    <dgm:pt modelId="{29B89FCE-36FA-43BC-8720-895C1FC799E0}" type="pres">
      <dgm:prSet presAssocID="{D1E3F6D1-4AC9-4242-9837-6D190DD3F080}" presName="hierChild5" presStyleCnt="0"/>
      <dgm:spPr/>
    </dgm:pt>
    <dgm:pt modelId="{3D8DEBE7-FB1E-4B20-9A00-2FA5359A4FC7}" type="pres">
      <dgm:prSet presAssocID="{66493BE5-3AC7-468C-A5A5-F1441CDF9E21}" presName="hierChild5" presStyleCnt="0"/>
      <dgm:spPr/>
    </dgm:pt>
    <dgm:pt modelId="{7E93D225-4474-4847-8C8E-4FFC61AEC71C}" type="pres">
      <dgm:prSet presAssocID="{1876BADF-E5E0-42F1-A3C1-08E17E9E59D5}" presName="Name37" presStyleLbl="parChTrans1D3" presStyleIdx="1" presStyleCnt="3"/>
      <dgm:spPr/>
      <dgm:t>
        <a:bodyPr/>
        <a:lstStyle/>
        <a:p>
          <a:endParaRPr lang="en-US" altLang="zh-CN"/>
        </a:p>
      </dgm:t>
    </dgm:pt>
    <dgm:pt modelId="{50F9A941-7B8F-4DDB-A301-22BAA761C183}" type="pres">
      <dgm:prSet presAssocID="{3F2EE568-D3F9-4F15-943D-D5F53D6D13FB}" presName="hierRoot2" presStyleCnt="0">
        <dgm:presLayoutVars>
          <dgm:hierBranch val="init"/>
        </dgm:presLayoutVars>
      </dgm:prSet>
      <dgm:spPr/>
    </dgm:pt>
    <dgm:pt modelId="{011E3D90-C8E9-4C8F-8479-9F3720C355E9}" type="pres">
      <dgm:prSet presAssocID="{3F2EE568-D3F9-4F15-943D-D5F53D6D13FB}" presName="rootComposite" presStyleCnt="0"/>
      <dgm:spPr/>
    </dgm:pt>
    <dgm:pt modelId="{F02DCF0C-BCEE-4C2F-8C46-16D6B3AC626F}" type="pres">
      <dgm:prSet presAssocID="{3F2EE568-D3F9-4F15-943D-D5F53D6D13FB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 altLang="zh-CN"/>
        </a:p>
      </dgm:t>
    </dgm:pt>
    <dgm:pt modelId="{49D0DFE4-ED14-4D6D-91EE-EDE3A931BE2B}" type="pres">
      <dgm:prSet presAssocID="{3F2EE568-D3F9-4F15-943D-D5F53D6D13FB}" presName="rootConnector" presStyleLbl="node3" presStyleIdx="1" presStyleCnt="3"/>
      <dgm:spPr/>
      <dgm:t>
        <a:bodyPr/>
        <a:lstStyle/>
        <a:p>
          <a:endParaRPr lang="en-US" altLang="zh-CN"/>
        </a:p>
      </dgm:t>
    </dgm:pt>
    <dgm:pt modelId="{7E75FB18-88E2-460B-8DB4-8D1E944F247B}" type="pres">
      <dgm:prSet presAssocID="{3F2EE568-D3F9-4F15-943D-D5F53D6D13FB}" presName="hierChild4" presStyleCnt="0"/>
      <dgm:spPr/>
    </dgm:pt>
    <dgm:pt modelId="{22CE53F8-0C7C-4F33-BADB-1BC590526A3D}" type="pres">
      <dgm:prSet presAssocID="{3F2EE568-D3F9-4F15-943D-D5F53D6D13FB}" presName="hierChild5" presStyleCnt="0"/>
      <dgm:spPr/>
    </dgm:pt>
    <dgm:pt modelId="{F687B60A-8A26-490A-ABC5-6D667F7C2E89}" type="pres">
      <dgm:prSet presAssocID="{3C276B8A-DD4A-40DD-B042-A2678000AC5F}" presName="Name37" presStyleLbl="parChTrans1D3" presStyleIdx="2" presStyleCnt="3"/>
      <dgm:spPr/>
      <dgm:t>
        <a:bodyPr/>
        <a:lstStyle/>
        <a:p>
          <a:endParaRPr lang="en-US" altLang="zh-CN"/>
        </a:p>
      </dgm:t>
    </dgm:pt>
    <dgm:pt modelId="{403E326E-C862-4D29-A815-DB37CB159829}" type="pres">
      <dgm:prSet presAssocID="{7A565802-AE19-4F53-B70F-9A2880683717}" presName="hierRoot2" presStyleCnt="0">
        <dgm:presLayoutVars>
          <dgm:hierBranch val="init"/>
        </dgm:presLayoutVars>
      </dgm:prSet>
      <dgm:spPr/>
    </dgm:pt>
    <dgm:pt modelId="{E88F535D-F1B5-4873-BB7E-59DC49E6D287}" type="pres">
      <dgm:prSet presAssocID="{7A565802-AE19-4F53-B70F-9A2880683717}" presName="rootComposite" presStyleCnt="0"/>
      <dgm:spPr/>
    </dgm:pt>
    <dgm:pt modelId="{8E5786B3-8BAB-4CC6-88E7-51066A6A9810}" type="pres">
      <dgm:prSet presAssocID="{7A565802-AE19-4F53-B70F-9A2880683717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 altLang="zh-CN"/>
        </a:p>
      </dgm:t>
    </dgm:pt>
    <dgm:pt modelId="{155509AC-980A-4BA9-9569-9652D0138172}" type="pres">
      <dgm:prSet presAssocID="{7A565802-AE19-4F53-B70F-9A2880683717}" presName="rootConnector" presStyleLbl="node3" presStyleIdx="2" presStyleCnt="3"/>
      <dgm:spPr/>
      <dgm:t>
        <a:bodyPr/>
        <a:lstStyle/>
        <a:p>
          <a:endParaRPr lang="en-US" altLang="zh-CN"/>
        </a:p>
      </dgm:t>
    </dgm:pt>
    <dgm:pt modelId="{DB663C2C-D8B8-4CD7-82BF-303242F75834}" type="pres">
      <dgm:prSet presAssocID="{7A565802-AE19-4F53-B70F-9A2880683717}" presName="hierChild4" presStyleCnt="0"/>
      <dgm:spPr/>
    </dgm:pt>
    <dgm:pt modelId="{0D6DFBDE-854F-4865-A3CF-6A8E8E981A6D}" type="pres">
      <dgm:prSet presAssocID="{7A565802-AE19-4F53-B70F-9A2880683717}" presName="hierChild5" presStyleCnt="0"/>
      <dgm:spPr/>
    </dgm:pt>
    <dgm:pt modelId="{A7309641-2A58-41EA-9E42-56812CF298ED}" type="pres">
      <dgm:prSet presAssocID="{12714FC6-8B41-47E5-91DD-F02D34D23B93}" presName="hierChild5" presStyleCnt="0"/>
      <dgm:spPr/>
    </dgm:pt>
    <dgm:pt modelId="{F492B679-3C8C-4E72-95A8-8B81298826E7}" type="pres">
      <dgm:prSet presAssocID="{8D5FB264-0A5C-4C3A-85B7-453D9BD837DF}" presName="Name37" presStyleLbl="parChTrans1D2" presStyleIdx="1" presStyleCnt="3"/>
      <dgm:spPr/>
      <dgm:t>
        <a:bodyPr/>
        <a:lstStyle/>
        <a:p>
          <a:endParaRPr lang="en-US" altLang="zh-CN"/>
        </a:p>
      </dgm:t>
    </dgm:pt>
    <dgm:pt modelId="{C6F584B9-7EA2-46D8-913B-8F508509ECAB}" type="pres">
      <dgm:prSet presAssocID="{4EC42421-831D-4CD3-8215-2AF4300F9C01}" presName="hierRoot2" presStyleCnt="0">
        <dgm:presLayoutVars>
          <dgm:hierBranch val="init"/>
        </dgm:presLayoutVars>
      </dgm:prSet>
      <dgm:spPr/>
    </dgm:pt>
    <dgm:pt modelId="{6CAD9CE6-86A1-4F7D-98A6-3AF53F55F9E3}" type="pres">
      <dgm:prSet presAssocID="{4EC42421-831D-4CD3-8215-2AF4300F9C01}" presName="rootComposite" presStyleCnt="0"/>
      <dgm:spPr/>
    </dgm:pt>
    <dgm:pt modelId="{08A0D1D2-3A20-4D63-8E35-B7C8B6B16D48}" type="pres">
      <dgm:prSet presAssocID="{4EC42421-831D-4CD3-8215-2AF4300F9C01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 altLang="zh-CN"/>
        </a:p>
      </dgm:t>
    </dgm:pt>
    <dgm:pt modelId="{6238C53E-A961-488B-8FBD-6EC13507B069}" type="pres">
      <dgm:prSet presAssocID="{4EC42421-831D-4CD3-8215-2AF4300F9C01}" presName="rootConnector" presStyleLbl="node2" presStyleIdx="1" presStyleCnt="3"/>
      <dgm:spPr/>
      <dgm:t>
        <a:bodyPr/>
        <a:lstStyle/>
        <a:p>
          <a:endParaRPr lang="en-US" altLang="zh-CN"/>
        </a:p>
      </dgm:t>
    </dgm:pt>
    <dgm:pt modelId="{A9C46FD3-3BE9-4E6E-BFF6-B0B42B13F857}" type="pres">
      <dgm:prSet presAssocID="{4EC42421-831D-4CD3-8215-2AF4300F9C01}" presName="hierChild4" presStyleCnt="0"/>
      <dgm:spPr/>
    </dgm:pt>
    <dgm:pt modelId="{A663BBFB-A120-4F5B-82EC-DB644DB9966B}" type="pres">
      <dgm:prSet presAssocID="{4EC42421-831D-4CD3-8215-2AF4300F9C01}" presName="hierChild5" presStyleCnt="0"/>
      <dgm:spPr/>
    </dgm:pt>
    <dgm:pt modelId="{AB3A8128-6C86-49B7-B5CC-0153888815E5}" type="pres">
      <dgm:prSet presAssocID="{CCF68ADE-40B6-47D0-93C1-88EC13ADC8AC}" presName="Name37" presStyleLbl="parChTrans1D2" presStyleIdx="2" presStyleCnt="3"/>
      <dgm:spPr/>
      <dgm:t>
        <a:bodyPr/>
        <a:lstStyle/>
        <a:p>
          <a:endParaRPr lang="en-US" altLang="zh-CN"/>
        </a:p>
      </dgm:t>
    </dgm:pt>
    <dgm:pt modelId="{1A917F9A-DDE6-4568-B35C-7FABCEF0A586}" type="pres">
      <dgm:prSet presAssocID="{CF717C8A-B40B-4AFF-BF49-65ABB7DF8190}" presName="hierRoot2" presStyleCnt="0">
        <dgm:presLayoutVars>
          <dgm:hierBranch val="init"/>
        </dgm:presLayoutVars>
      </dgm:prSet>
      <dgm:spPr/>
    </dgm:pt>
    <dgm:pt modelId="{FA949B67-3DB7-47FA-97C9-4A653E762F22}" type="pres">
      <dgm:prSet presAssocID="{CF717C8A-B40B-4AFF-BF49-65ABB7DF8190}" presName="rootComposite" presStyleCnt="0"/>
      <dgm:spPr/>
    </dgm:pt>
    <dgm:pt modelId="{7D64F4A3-0E55-47AC-A59B-9D5A9DC25552}" type="pres">
      <dgm:prSet presAssocID="{CF717C8A-B40B-4AFF-BF49-65ABB7DF819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 altLang="zh-CN"/>
        </a:p>
      </dgm:t>
    </dgm:pt>
    <dgm:pt modelId="{5667CB49-EC34-46BC-AD2D-72F3BD95D049}" type="pres">
      <dgm:prSet presAssocID="{CF717C8A-B40B-4AFF-BF49-65ABB7DF8190}" presName="rootConnector" presStyleLbl="node2" presStyleIdx="2" presStyleCnt="3"/>
      <dgm:spPr/>
      <dgm:t>
        <a:bodyPr/>
        <a:lstStyle/>
        <a:p>
          <a:endParaRPr lang="en-US" altLang="zh-CN"/>
        </a:p>
      </dgm:t>
    </dgm:pt>
    <dgm:pt modelId="{EB3A10DA-2FA4-4DAD-8341-8078D7F83716}" type="pres">
      <dgm:prSet presAssocID="{CF717C8A-B40B-4AFF-BF49-65ABB7DF8190}" presName="hierChild4" presStyleCnt="0"/>
      <dgm:spPr/>
    </dgm:pt>
    <dgm:pt modelId="{B05C5608-85C8-433E-A928-1755312B673B}" type="pres">
      <dgm:prSet presAssocID="{CF717C8A-B40B-4AFF-BF49-65ABB7DF8190}" presName="hierChild5" presStyleCnt="0"/>
      <dgm:spPr/>
    </dgm:pt>
    <dgm:pt modelId="{0E819307-1B4E-434E-BA76-D5A4192B0663}" type="pres">
      <dgm:prSet presAssocID="{47C757F0-AA23-46BE-9311-EA432CDEEAA1}" presName="hierChild3" presStyleCnt="0"/>
      <dgm:spPr/>
    </dgm:pt>
  </dgm:ptLst>
  <dgm:cxnLst>
    <dgm:cxn modelId="{E65240F9-6699-4D65-BD31-FC1510B4D676}" type="presOf" srcId="{D1E3F6D1-4AC9-4242-9837-6D190DD3F080}" destId="{A3D4B7D6-5318-456B-BE57-99623E252DB3}" srcOrd="0" destOrd="0" presId="urn:microsoft.com/office/officeart/2005/8/layout/orgChart1#1"/>
    <dgm:cxn modelId="{EA070B6B-5E8C-403D-80A4-F718B3C514DB}" type="presOf" srcId="{D1E3F6D1-4AC9-4242-9837-6D190DD3F080}" destId="{723361B1-CAB4-4C5C-98CF-9FE3A3A405A4}" srcOrd="1" destOrd="0" presId="urn:microsoft.com/office/officeart/2005/8/layout/orgChart1#1"/>
    <dgm:cxn modelId="{E9F0E27B-A19B-48CF-A861-9F21C112A377}" type="presOf" srcId="{B62A0B89-B4B6-44D6-9D92-E031A4A9A028}" destId="{30F036CE-7252-48B8-89CB-31532202F44B}" srcOrd="1" destOrd="0" presId="urn:microsoft.com/office/officeart/2005/8/layout/orgChart1#1"/>
    <dgm:cxn modelId="{2D3FFBAF-A256-4176-8D44-1614CAF90082}" type="presOf" srcId="{8D5FB264-0A5C-4C3A-85B7-453D9BD837DF}" destId="{F492B679-3C8C-4E72-95A8-8B81298826E7}" srcOrd="0" destOrd="0" presId="urn:microsoft.com/office/officeart/2005/8/layout/orgChart1#1"/>
    <dgm:cxn modelId="{9BACDCA7-1901-423D-8EC0-6A28E6D2864B}" srcId="{12714FC6-8B41-47E5-91DD-F02D34D23B93}" destId="{7A565802-AE19-4F53-B70F-9A2880683717}" srcOrd="2" destOrd="0" parTransId="{3C276B8A-DD4A-40DD-B042-A2678000AC5F}" sibTransId="{94CBCAF4-1870-4148-A49E-477F54D854CF}"/>
    <dgm:cxn modelId="{7DDF625C-5313-491E-9DB1-45D1A7C31C0F}" type="presOf" srcId="{66493BE5-3AC7-468C-A5A5-F1441CDF9E21}" destId="{195AA505-6788-4EBA-9420-78A43C5BED6E}" srcOrd="1" destOrd="0" presId="urn:microsoft.com/office/officeart/2005/8/layout/orgChart1#1"/>
    <dgm:cxn modelId="{0512D22D-D8D2-4927-A600-089E323969D0}" type="presOf" srcId="{AB93613F-5E56-4813-AD73-1C92AE2319CA}" destId="{0D60E456-461C-4EA1-8640-14578434877A}" srcOrd="0" destOrd="0" presId="urn:microsoft.com/office/officeart/2005/8/layout/orgChart1#1"/>
    <dgm:cxn modelId="{EE17B157-4855-46B3-8B9E-50B33B77BB4B}" srcId="{47C757F0-AA23-46BE-9311-EA432CDEEAA1}" destId="{12714FC6-8B41-47E5-91DD-F02D34D23B93}" srcOrd="0" destOrd="0" parTransId="{EACD17F5-D793-4A43-B489-D1804D50CFEF}" sibTransId="{FA45D93F-0724-4936-AA45-E6762732A19D}"/>
    <dgm:cxn modelId="{87596EAD-A0C9-48B1-B86D-F430C2BE2E90}" srcId="{12714FC6-8B41-47E5-91DD-F02D34D23B93}" destId="{66493BE5-3AC7-468C-A5A5-F1441CDF9E21}" srcOrd="0" destOrd="0" parTransId="{D7D960A4-014C-4AB7-B720-45E083154C4A}" sibTransId="{65750256-3A7F-41A9-B27D-80E1602BEEED}"/>
    <dgm:cxn modelId="{05619136-FEB4-4336-98DC-087D0355C160}" type="presOf" srcId="{47C757F0-AA23-46BE-9311-EA432CDEEAA1}" destId="{AE79172D-D441-42BB-84EA-E3D989670DED}" srcOrd="0" destOrd="0" presId="urn:microsoft.com/office/officeart/2005/8/layout/orgChart1#1"/>
    <dgm:cxn modelId="{699BAA0B-168B-4E83-90D9-5AD7AB8F8CD9}" type="presOf" srcId="{4EC42421-831D-4CD3-8215-2AF4300F9C01}" destId="{6238C53E-A961-488B-8FBD-6EC13507B069}" srcOrd="1" destOrd="0" presId="urn:microsoft.com/office/officeart/2005/8/layout/orgChart1#1"/>
    <dgm:cxn modelId="{EFEFEBF0-881A-4CF5-9ED0-4878CC008BAE}" type="presOf" srcId="{CF717C8A-B40B-4AFF-BF49-65ABB7DF8190}" destId="{5667CB49-EC34-46BC-AD2D-72F3BD95D049}" srcOrd="1" destOrd="0" presId="urn:microsoft.com/office/officeart/2005/8/layout/orgChart1#1"/>
    <dgm:cxn modelId="{2128E026-CC86-419A-8C61-42C6FEAE8099}" type="presOf" srcId="{3DB5AA18-A9F0-4107-89FB-1AD35C7B2788}" destId="{D30B6B58-0938-4374-9D0D-9907B55A3D98}" srcOrd="1" destOrd="0" presId="urn:microsoft.com/office/officeart/2005/8/layout/orgChart1#1"/>
    <dgm:cxn modelId="{43C9C7CA-98A2-4782-8F4D-3B853B88CF52}" type="presOf" srcId="{CF717C8A-B40B-4AFF-BF49-65ABB7DF8190}" destId="{7D64F4A3-0E55-47AC-A59B-9D5A9DC25552}" srcOrd="0" destOrd="0" presId="urn:microsoft.com/office/officeart/2005/8/layout/orgChart1#1"/>
    <dgm:cxn modelId="{E8F8956B-7964-4A7A-A562-7F1671F5A43C}" srcId="{47C757F0-AA23-46BE-9311-EA432CDEEAA1}" destId="{4EC42421-831D-4CD3-8215-2AF4300F9C01}" srcOrd="1" destOrd="0" parTransId="{8D5FB264-0A5C-4C3A-85B7-453D9BD837DF}" sibTransId="{A1825131-D805-48C8-BFCE-E45C02E6F5CE}"/>
    <dgm:cxn modelId="{A31B14F6-074A-4F04-A5BD-37F8EAACA01F}" type="presOf" srcId="{12714FC6-8B41-47E5-91DD-F02D34D23B93}" destId="{43B7C837-49D6-40CE-BBAB-953D9E4BA7ED}" srcOrd="0" destOrd="0" presId="urn:microsoft.com/office/officeart/2005/8/layout/orgChart1#1"/>
    <dgm:cxn modelId="{4DA2E7B8-C266-4E1C-A0AA-768A0FFCBD18}" type="presOf" srcId="{CCF68ADE-40B6-47D0-93C1-88EC13ADC8AC}" destId="{AB3A8128-6C86-49B7-B5CC-0153888815E5}" srcOrd="0" destOrd="0" presId="urn:microsoft.com/office/officeart/2005/8/layout/orgChart1#1"/>
    <dgm:cxn modelId="{9DFEF899-0484-4D27-8C9C-98E8C068E2BC}" type="presOf" srcId="{3C276B8A-DD4A-40DD-B042-A2678000AC5F}" destId="{F687B60A-8A26-490A-ABC5-6D667F7C2E89}" srcOrd="0" destOrd="0" presId="urn:microsoft.com/office/officeart/2005/8/layout/orgChart1#1"/>
    <dgm:cxn modelId="{50C8CECE-530F-45AB-83D3-B269452048BD}" type="presOf" srcId="{4EC42421-831D-4CD3-8215-2AF4300F9C01}" destId="{08A0D1D2-3A20-4D63-8E35-B7C8B6B16D48}" srcOrd="0" destOrd="0" presId="urn:microsoft.com/office/officeart/2005/8/layout/orgChart1#1"/>
    <dgm:cxn modelId="{516E47B1-9AAF-4D38-9B79-48FFBA6887DE}" srcId="{66493BE5-3AC7-468C-A5A5-F1441CDF9E21}" destId="{B62A0B89-B4B6-44D6-9D92-E031A4A9A028}" srcOrd="1" destOrd="0" parTransId="{606690A8-DA3C-4FF9-95CF-144B5779B68F}" sibTransId="{C3BD66D5-C5A0-4863-ADC8-1753CEE78B35}"/>
    <dgm:cxn modelId="{3131ACB6-48AA-43C5-A809-0760DCD253AF}" type="presOf" srcId="{B62A0B89-B4B6-44D6-9D92-E031A4A9A028}" destId="{109A4A53-5299-4F3D-B01F-43078DF69B32}" srcOrd="0" destOrd="0" presId="urn:microsoft.com/office/officeart/2005/8/layout/orgChart1#1"/>
    <dgm:cxn modelId="{0FD6DCB6-4565-43CF-BA13-9E492684B2C8}" type="presOf" srcId="{D7D960A4-014C-4AB7-B720-45E083154C4A}" destId="{C314DDA1-7415-4E63-A6F5-125DD721BD5C}" srcOrd="0" destOrd="0" presId="urn:microsoft.com/office/officeart/2005/8/layout/orgChart1#1"/>
    <dgm:cxn modelId="{A09042ED-A7A6-467B-8616-24F9FA5E9D19}" srcId="{A77D31B3-3808-4FBA-8FA4-CC8D448A173E}" destId="{47C757F0-AA23-46BE-9311-EA432CDEEAA1}" srcOrd="0" destOrd="0" parTransId="{AB39B06D-FE6C-48B2-B5B4-77CD0C8CF7AD}" sibTransId="{DF0D1C21-B79E-4875-B7FA-EF183CB48B88}"/>
    <dgm:cxn modelId="{9E27E3AF-1AE8-4A97-B1A3-E0041F014C83}" type="presOf" srcId="{A77D31B3-3808-4FBA-8FA4-CC8D448A173E}" destId="{E498DC9C-C5AC-4482-A26F-3B99DC5D79F0}" srcOrd="0" destOrd="0" presId="urn:microsoft.com/office/officeart/2005/8/layout/orgChart1#1"/>
    <dgm:cxn modelId="{1701FC19-1C7B-46C0-A743-FE9C7A3AB722}" type="presOf" srcId="{1CA3C469-92E2-4E4D-B786-EE9233626419}" destId="{487A5178-2EF4-42D4-A8F7-E7164749CD03}" srcOrd="0" destOrd="0" presId="urn:microsoft.com/office/officeart/2005/8/layout/orgChart1#1"/>
    <dgm:cxn modelId="{7D484B08-F796-4EC4-9CA7-3515B818ECB0}" srcId="{66493BE5-3AC7-468C-A5A5-F1441CDF9E21}" destId="{D1E3F6D1-4AC9-4242-9837-6D190DD3F080}" srcOrd="2" destOrd="0" parTransId="{1CA3C469-92E2-4E4D-B786-EE9233626419}" sibTransId="{7EAD6DBD-9279-4BEF-BED1-7558F6A0A66D}"/>
    <dgm:cxn modelId="{045EEAF4-2833-4469-A443-E6B3F17B1D6C}" type="presOf" srcId="{3F2EE568-D3F9-4F15-943D-D5F53D6D13FB}" destId="{49D0DFE4-ED14-4D6D-91EE-EDE3A931BE2B}" srcOrd="1" destOrd="0" presId="urn:microsoft.com/office/officeart/2005/8/layout/orgChart1#1"/>
    <dgm:cxn modelId="{34D17D81-67C2-4562-ACE1-83E508EE29D3}" type="presOf" srcId="{3DB5AA18-A9F0-4107-89FB-1AD35C7B2788}" destId="{66AEC618-758D-4975-8156-CBD01ABD7321}" srcOrd="0" destOrd="0" presId="urn:microsoft.com/office/officeart/2005/8/layout/orgChart1#1"/>
    <dgm:cxn modelId="{A7D8A6BC-47FF-4282-84DD-D9E545A371EF}" srcId="{66493BE5-3AC7-468C-A5A5-F1441CDF9E21}" destId="{3DB5AA18-A9F0-4107-89FB-1AD35C7B2788}" srcOrd="0" destOrd="0" parTransId="{AB93613F-5E56-4813-AD73-1C92AE2319CA}" sibTransId="{7A5B5EF6-E036-4E30-9FA2-F8FD439DF93E}"/>
    <dgm:cxn modelId="{C85EEA28-B847-41FD-BA1D-3C3429258BE3}" type="presOf" srcId="{606690A8-DA3C-4FF9-95CF-144B5779B68F}" destId="{5324DAF9-8D06-41F9-BAFD-5CC23A94C28B}" srcOrd="0" destOrd="0" presId="urn:microsoft.com/office/officeart/2005/8/layout/orgChart1#1"/>
    <dgm:cxn modelId="{3E22A029-7402-4B90-9AF0-767EC3C3FD0D}" type="presOf" srcId="{47C757F0-AA23-46BE-9311-EA432CDEEAA1}" destId="{86420519-308D-4A6A-8FEA-6FB2E39BA448}" srcOrd="1" destOrd="0" presId="urn:microsoft.com/office/officeart/2005/8/layout/orgChart1#1"/>
    <dgm:cxn modelId="{414F475E-2FD7-4486-BF6C-ECB081E4ED2E}" srcId="{12714FC6-8B41-47E5-91DD-F02D34D23B93}" destId="{3F2EE568-D3F9-4F15-943D-D5F53D6D13FB}" srcOrd="1" destOrd="0" parTransId="{1876BADF-E5E0-42F1-A3C1-08E17E9E59D5}" sibTransId="{399FD85B-9C61-419A-BA36-674B1A72DCFB}"/>
    <dgm:cxn modelId="{673B0C11-9727-484F-81BF-6B65FF4CDACC}" type="presOf" srcId="{EACD17F5-D793-4A43-B489-D1804D50CFEF}" destId="{6A259130-4455-44E0-969B-948D1249687E}" srcOrd="0" destOrd="0" presId="urn:microsoft.com/office/officeart/2005/8/layout/orgChart1#1"/>
    <dgm:cxn modelId="{FA153B33-9706-4692-843D-B37830A203AF}" type="presOf" srcId="{12714FC6-8B41-47E5-91DD-F02D34D23B93}" destId="{9A037140-9B69-4B9F-A134-F2F2EB0F2E32}" srcOrd="1" destOrd="0" presId="urn:microsoft.com/office/officeart/2005/8/layout/orgChart1#1"/>
    <dgm:cxn modelId="{69ECA7A0-AD33-4A79-B406-E98BBE137F4B}" type="presOf" srcId="{1876BADF-E5E0-42F1-A3C1-08E17E9E59D5}" destId="{7E93D225-4474-4847-8C8E-4FFC61AEC71C}" srcOrd="0" destOrd="0" presId="urn:microsoft.com/office/officeart/2005/8/layout/orgChart1#1"/>
    <dgm:cxn modelId="{B2E318B3-C369-4CB9-84D0-CEFE4077B31E}" type="presOf" srcId="{66493BE5-3AC7-468C-A5A5-F1441CDF9E21}" destId="{0815EDC1-E7A5-4C25-998E-1517F6C7275E}" srcOrd="0" destOrd="0" presId="urn:microsoft.com/office/officeart/2005/8/layout/orgChart1#1"/>
    <dgm:cxn modelId="{1852C33A-E2DB-497F-A883-EF2563AAF58E}" srcId="{47C757F0-AA23-46BE-9311-EA432CDEEAA1}" destId="{CF717C8A-B40B-4AFF-BF49-65ABB7DF8190}" srcOrd="2" destOrd="0" parTransId="{CCF68ADE-40B6-47D0-93C1-88EC13ADC8AC}" sibTransId="{630D3E0B-D1D7-4E1A-8193-515AA5E1866F}"/>
    <dgm:cxn modelId="{C4F1A406-A1D1-4789-A14C-46A343B46E51}" type="presOf" srcId="{3F2EE568-D3F9-4F15-943D-D5F53D6D13FB}" destId="{F02DCF0C-BCEE-4C2F-8C46-16D6B3AC626F}" srcOrd="0" destOrd="0" presId="urn:microsoft.com/office/officeart/2005/8/layout/orgChart1#1"/>
    <dgm:cxn modelId="{77ACE382-B312-454D-8F82-FBA60159F073}" type="presOf" srcId="{7A565802-AE19-4F53-B70F-9A2880683717}" destId="{155509AC-980A-4BA9-9569-9652D0138172}" srcOrd="1" destOrd="0" presId="urn:microsoft.com/office/officeart/2005/8/layout/orgChart1#1"/>
    <dgm:cxn modelId="{25C1D297-3836-46D6-A67E-FB4587C14387}" type="presOf" srcId="{7A565802-AE19-4F53-B70F-9A2880683717}" destId="{8E5786B3-8BAB-4CC6-88E7-51066A6A9810}" srcOrd="0" destOrd="0" presId="urn:microsoft.com/office/officeart/2005/8/layout/orgChart1#1"/>
    <dgm:cxn modelId="{E168B4DE-475B-435A-953C-1ACB29D869C3}" type="presParOf" srcId="{E498DC9C-C5AC-4482-A26F-3B99DC5D79F0}" destId="{F728C3E8-5128-4BB6-90CC-A86769ECE335}" srcOrd="0" destOrd="0" presId="urn:microsoft.com/office/officeart/2005/8/layout/orgChart1#1"/>
    <dgm:cxn modelId="{1C8C27B2-0B16-4AC9-BA95-F3776734AF48}" type="presParOf" srcId="{F728C3E8-5128-4BB6-90CC-A86769ECE335}" destId="{79147750-B6BF-43FD-83A0-7ACDC9B53EFF}" srcOrd="0" destOrd="0" presId="urn:microsoft.com/office/officeart/2005/8/layout/orgChart1#1"/>
    <dgm:cxn modelId="{16C7FF31-379C-4822-91EE-BB664245C5A6}" type="presParOf" srcId="{79147750-B6BF-43FD-83A0-7ACDC9B53EFF}" destId="{AE79172D-D441-42BB-84EA-E3D989670DED}" srcOrd="0" destOrd="0" presId="urn:microsoft.com/office/officeart/2005/8/layout/orgChart1#1"/>
    <dgm:cxn modelId="{124A8532-6F6E-49FB-B99C-C420AD47D008}" type="presParOf" srcId="{79147750-B6BF-43FD-83A0-7ACDC9B53EFF}" destId="{86420519-308D-4A6A-8FEA-6FB2E39BA448}" srcOrd="1" destOrd="0" presId="urn:microsoft.com/office/officeart/2005/8/layout/orgChart1#1"/>
    <dgm:cxn modelId="{7EF79366-95C3-4CCE-9FED-CC311423257B}" type="presParOf" srcId="{F728C3E8-5128-4BB6-90CC-A86769ECE335}" destId="{9A0FF10C-81C7-47CD-A320-768F2009480B}" srcOrd="1" destOrd="0" presId="urn:microsoft.com/office/officeart/2005/8/layout/orgChart1#1"/>
    <dgm:cxn modelId="{903BC45C-F3E1-4102-9381-842C956EAA46}" type="presParOf" srcId="{9A0FF10C-81C7-47CD-A320-768F2009480B}" destId="{6A259130-4455-44E0-969B-948D1249687E}" srcOrd="0" destOrd="0" presId="urn:microsoft.com/office/officeart/2005/8/layout/orgChart1#1"/>
    <dgm:cxn modelId="{DD2346D0-E009-4AAB-BCF1-90B91D3A3439}" type="presParOf" srcId="{9A0FF10C-81C7-47CD-A320-768F2009480B}" destId="{D6C5C065-A308-417C-8ECC-04FC2BEC646C}" srcOrd="1" destOrd="0" presId="urn:microsoft.com/office/officeart/2005/8/layout/orgChart1#1"/>
    <dgm:cxn modelId="{EA90E633-15E3-44C8-A169-A65313748E85}" type="presParOf" srcId="{D6C5C065-A308-417C-8ECC-04FC2BEC646C}" destId="{E36491EF-5019-46FD-BC82-1BD579B9EE0E}" srcOrd="0" destOrd="0" presId="urn:microsoft.com/office/officeart/2005/8/layout/orgChart1#1"/>
    <dgm:cxn modelId="{C3E5FD33-BA71-4A4A-8BC5-35AC99DE83D8}" type="presParOf" srcId="{E36491EF-5019-46FD-BC82-1BD579B9EE0E}" destId="{43B7C837-49D6-40CE-BBAB-953D9E4BA7ED}" srcOrd="0" destOrd="0" presId="urn:microsoft.com/office/officeart/2005/8/layout/orgChart1#1"/>
    <dgm:cxn modelId="{9180522C-5994-4311-B922-318CB9AD185C}" type="presParOf" srcId="{E36491EF-5019-46FD-BC82-1BD579B9EE0E}" destId="{9A037140-9B69-4B9F-A134-F2F2EB0F2E32}" srcOrd="1" destOrd="0" presId="urn:microsoft.com/office/officeart/2005/8/layout/orgChart1#1"/>
    <dgm:cxn modelId="{14D3BA6A-B988-4320-8DCE-65CDC8340FDF}" type="presParOf" srcId="{D6C5C065-A308-417C-8ECC-04FC2BEC646C}" destId="{FA37AA5D-87C2-47F6-9B72-B753C073E744}" srcOrd="1" destOrd="0" presId="urn:microsoft.com/office/officeart/2005/8/layout/orgChart1#1"/>
    <dgm:cxn modelId="{0F8A619A-56B9-4305-950B-EBB2F395CE59}" type="presParOf" srcId="{FA37AA5D-87C2-47F6-9B72-B753C073E744}" destId="{C314DDA1-7415-4E63-A6F5-125DD721BD5C}" srcOrd="0" destOrd="0" presId="urn:microsoft.com/office/officeart/2005/8/layout/orgChart1#1"/>
    <dgm:cxn modelId="{4A5C69BB-2785-491A-98DD-3A192999A207}" type="presParOf" srcId="{FA37AA5D-87C2-47F6-9B72-B753C073E744}" destId="{0187C8D8-1DD2-4887-8D46-BD9AF0A1BAD9}" srcOrd="1" destOrd="0" presId="urn:microsoft.com/office/officeart/2005/8/layout/orgChart1#1"/>
    <dgm:cxn modelId="{E382B09C-B6B4-4C0D-928D-3CDD4AC1231E}" type="presParOf" srcId="{0187C8D8-1DD2-4887-8D46-BD9AF0A1BAD9}" destId="{CF05B61C-A03D-4265-BE43-CA1BC28C199C}" srcOrd="0" destOrd="0" presId="urn:microsoft.com/office/officeart/2005/8/layout/orgChart1#1"/>
    <dgm:cxn modelId="{2E505D58-601B-41A9-813B-EA71C88C7702}" type="presParOf" srcId="{CF05B61C-A03D-4265-BE43-CA1BC28C199C}" destId="{0815EDC1-E7A5-4C25-998E-1517F6C7275E}" srcOrd="0" destOrd="0" presId="urn:microsoft.com/office/officeart/2005/8/layout/orgChart1#1"/>
    <dgm:cxn modelId="{CED3AA6C-1226-473E-95A8-49F9FB5F419B}" type="presParOf" srcId="{CF05B61C-A03D-4265-BE43-CA1BC28C199C}" destId="{195AA505-6788-4EBA-9420-78A43C5BED6E}" srcOrd="1" destOrd="0" presId="urn:microsoft.com/office/officeart/2005/8/layout/orgChart1#1"/>
    <dgm:cxn modelId="{9EC11560-0071-4CFD-93C1-8F1F63EEFEFB}" type="presParOf" srcId="{0187C8D8-1DD2-4887-8D46-BD9AF0A1BAD9}" destId="{435067BE-2130-4C12-9990-77DE41628EE9}" srcOrd="1" destOrd="0" presId="urn:microsoft.com/office/officeart/2005/8/layout/orgChart1#1"/>
    <dgm:cxn modelId="{AF19206B-B037-48A1-8788-1A2BCF2A70FB}" type="presParOf" srcId="{435067BE-2130-4C12-9990-77DE41628EE9}" destId="{0D60E456-461C-4EA1-8640-14578434877A}" srcOrd="0" destOrd="0" presId="urn:microsoft.com/office/officeart/2005/8/layout/orgChart1#1"/>
    <dgm:cxn modelId="{7D69624E-0A41-416E-9B74-3FB3D0CABA51}" type="presParOf" srcId="{435067BE-2130-4C12-9990-77DE41628EE9}" destId="{B6680205-A969-488B-8340-242642438175}" srcOrd="1" destOrd="0" presId="urn:microsoft.com/office/officeart/2005/8/layout/orgChart1#1"/>
    <dgm:cxn modelId="{13FBC5D7-84A4-4F8E-953E-00AD2A4D9125}" type="presParOf" srcId="{B6680205-A969-488B-8340-242642438175}" destId="{A72152F9-73F1-4852-B93F-D23472366CDB}" srcOrd="0" destOrd="0" presId="urn:microsoft.com/office/officeart/2005/8/layout/orgChart1#1"/>
    <dgm:cxn modelId="{6591A645-F55A-49BD-88D1-245F79AC74FD}" type="presParOf" srcId="{A72152F9-73F1-4852-B93F-D23472366CDB}" destId="{66AEC618-758D-4975-8156-CBD01ABD7321}" srcOrd="0" destOrd="0" presId="urn:microsoft.com/office/officeart/2005/8/layout/orgChart1#1"/>
    <dgm:cxn modelId="{A4E4CDC9-8F7A-44F3-8CE6-BE424091D422}" type="presParOf" srcId="{A72152F9-73F1-4852-B93F-D23472366CDB}" destId="{D30B6B58-0938-4374-9D0D-9907B55A3D98}" srcOrd="1" destOrd="0" presId="urn:microsoft.com/office/officeart/2005/8/layout/orgChart1#1"/>
    <dgm:cxn modelId="{1D981340-A2B4-41B0-87BC-165E72F60717}" type="presParOf" srcId="{B6680205-A969-488B-8340-242642438175}" destId="{76A16338-7903-47E5-8C81-8260E17CF665}" srcOrd="1" destOrd="0" presId="urn:microsoft.com/office/officeart/2005/8/layout/orgChart1#1"/>
    <dgm:cxn modelId="{744D8E70-DAEB-4E28-A249-E00B509D5437}" type="presParOf" srcId="{B6680205-A969-488B-8340-242642438175}" destId="{EC5E0AE5-420B-4887-93DE-4B967EEFFE16}" srcOrd="2" destOrd="0" presId="urn:microsoft.com/office/officeart/2005/8/layout/orgChart1#1"/>
    <dgm:cxn modelId="{5061AC5D-2BEE-4FFB-BB18-8E7A1A5FB253}" type="presParOf" srcId="{435067BE-2130-4C12-9990-77DE41628EE9}" destId="{5324DAF9-8D06-41F9-BAFD-5CC23A94C28B}" srcOrd="2" destOrd="0" presId="urn:microsoft.com/office/officeart/2005/8/layout/orgChart1#1"/>
    <dgm:cxn modelId="{3E729ABE-D5C1-41C8-AC7C-F105CC68299E}" type="presParOf" srcId="{435067BE-2130-4C12-9990-77DE41628EE9}" destId="{EE2A0D6B-1635-47F8-A461-02B3F52CE271}" srcOrd="3" destOrd="0" presId="urn:microsoft.com/office/officeart/2005/8/layout/orgChart1#1"/>
    <dgm:cxn modelId="{A5877495-3BBA-4311-A49B-EC5DA725F9AF}" type="presParOf" srcId="{EE2A0D6B-1635-47F8-A461-02B3F52CE271}" destId="{00A965DC-311F-4C7A-B788-C69131D4128F}" srcOrd="0" destOrd="0" presId="urn:microsoft.com/office/officeart/2005/8/layout/orgChart1#1"/>
    <dgm:cxn modelId="{A3831C0C-6DFE-4BF8-93D8-DAE4675D7347}" type="presParOf" srcId="{00A965DC-311F-4C7A-B788-C69131D4128F}" destId="{109A4A53-5299-4F3D-B01F-43078DF69B32}" srcOrd="0" destOrd="0" presId="urn:microsoft.com/office/officeart/2005/8/layout/orgChart1#1"/>
    <dgm:cxn modelId="{0A17A146-1EA6-4045-BFFC-A632EF5B53C7}" type="presParOf" srcId="{00A965DC-311F-4C7A-B788-C69131D4128F}" destId="{30F036CE-7252-48B8-89CB-31532202F44B}" srcOrd="1" destOrd="0" presId="urn:microsoft.com/office/officeart/2005/8/layout/orgChart1#1"/>
    <dgm:cxn modelId="{190E391E-1C84-414F-BEED-040D8ACD23E6}" type="presParOf" srcId="{EE2A0D6B-1635-47F8-A461-02B3F52CE271}" destId="{9D096E26-51EA-4D96-95C7-2332A5B301CE}" srcOrd="1" destOrd="0" presId="urn:microsoft.com/office/officeart/2005/8/layout/orgChart1#1"/>
    <dgm:cxn modelId="{567763E1-184A-4E1C-921A-0A2BB35BD861}" type="presParOf" srcId="{EE2A0D6B-1635-47F8-A461-02B3F52CE271}" destId="{6F2A5412-C939-4B88-94C8-E99D059C06AA}" srcOrd="2" destOrd="0" presId="urn:microsoft.com/office/officeart/2005/8/layout/orgChart1#1"/>
    <dgm:cxn modelId="{D36FFCD1-4879-403B-B3C7-37BF45716EC6}" type="presParOf" srcId="{435067BE-2130-4C12-9990-77DE41628EE9}" destId="{487A5178-2EF4-42D4-A8F7-E7164749CD03}" srcOrd="4" destOrd="0" presId="urn:microsoft.com/office/officeart/2005/8/layout/orgChart1#1"/>
    <dgm:cxn modelId="{96E0A4A9-DC6A-473F-BDC7-C6D6A653B8F8}" type="presParOf" srcId="{435067BE-2130-4C12-9990-77DE41628EE9}" destId="{A9406CD4-B83A-4A8E-95B6-E58D1AAC9303}" srcOrd="5" destOrd="0" presId="urn:microsoft.com/office/officeart/2005/8/layout/orgChart1#1"/>
    <dgm:cxn modelId="{50BE1127-0F30-42F9-9070-E38A9240EEE1}" type="presParOf" srcId="{A9406CD4-B83A-4A8E-95B6-E58D1AAC9303}" destId="{14A4BE27-F20C-47CB-BEBA-6064C04AB2EB}" srcOrd="0" destOrd="0" presId="urn:microsoft.com/office/officeart/2005/8/layout/orgChart1#1"/>
    <dgm:cxn modelId="{4D1834E7-C90F-464B-8E33-3E27149FFAD6}" type="presParOf" srcId="{14A4BE27-F20C-47CB-BEBA-6064C04AB2EB}" destId="{A3D4B7D6-5318-456B-BE57-99623E252DB3}" srcOrd="0" destOrd="0" presId="urn:microsoft.com/office/officeart/2005/8/layout/orgChart1#1"/>
    <dgm:cxn modelId="{3CCF89D9-C5D8-402A-8228-1C80F8B32233}" type="presParOf" srcId="{14A4BE27-F20C-47CB-BEBA-6064C04AB2EB}" destId="{723361B1-CAB4-4C5C-98CF-9FE3A3A405A4}" srcOrd="1" destOrd="0" presId="urn:microsoft.com/office/officeart/2005/8/layout/orgChart1#1"/>
    <dgm:cxn modelId="{21AF9CDF-FBD2-4BE8-B40B-A861274B9078}" type="presParOf" srcId="{A9406CD4-B83A-4A8E-95B6-E58D1AAC9303}" destId="{102E9F2F-7664-42BB-AA70-D57562DEB67B}" srcOrd="1" destOrd="0" presId="urn:microsoft.com/office/officeart/2005/8/layout/orgChart1#1"/>
    <dgm:cxn modelId="{38674D98-0A9D-401E-BE7F-A74F921CD0FF}" type="presParOf" srcId="{A9406CD4-B83A-4A8E-95B6-E58D1AAC9303}" destId="{29B89FCE-36FA-43BC-8720-895C1FC799E0}" srcOrd="2" destOrd="0" presId="urn:microsoft.com/office/officeart/2005/8/layout/orgChart1#1"/>
    <dgm:cxn modelId="{2A56BD97-6EDF-4416-92B8-CB8A6DFCF927}" type="presParOf" srcId="{0187C8D8-1DD2-4887-8D46-BD9AF0A1BAD9}" destId="{3D8DEBE7-FB1E-4B20-9A00-2FA5359A4FC7}" srcOrd="2" destOrd="0" presId="urn:microsoft.com/office/officeart/2005/8/layout/orgChart1#1"/>
    <dgm:cxn modelId="{CFAECC9A-0B9A-42FE-A22B-AE83C767A1DC}" type="presParOf" srcId="{FA37AA5D-87C2-47F6-9B72-B753C073E744}" destId="{7E93D225-4474-4847-8C8E-4FFC61AEC71C}" srcOrd="2" destOrd="0" presId="urn:microsoft.com/office/officeart/2005/8/layout/orgChart1#1"/>
    <dgm:cxn modelId="{AE5448ED-0074-403C-8A99-C040278C0649}" type="presParOf" srcId="{FA37AA5D-87C2-47F6-9B72-B753C073E744}" destId="{50F9A941-7B8F-4DDB-A301-22BAA761C183}" srcOrd="3" destOrd="0" presId="urn:microsoft.com/office/officeart/2005/8/layout/orgChart1#1"/>
    <dgm:cxn modelId="{DDB865A2-FB1E-4829-98B7-EDFCE2DE136A}" type="presParOf" srcId="{50F9A941-7B8F-4DDB-A301-22BAA761C183}" destId="{011E3D90-C8E9-4C8F-8479-9F3720C355E9}" srcOrd="0" destOrd="0" presId="urn:microsoft.com/office/officeart/2005/8/layout/orgChart1#1"/>
    <dgm:cxn modelId="{2C706F65-0EC5-48EE-9342-957D3707B10F}" type="presParOf" srcId="{011E3D90-C8E9-4C8F-8479-9F3720C355E9}" destId="{F02DCF0C-BCEE-4C2F-8C46-16D6B3AC626F}" srcOrd="0" destOrd="0" presId="urn:microsoft.com/office/officeart/2005/8/layout/orgChart1#1"/>
    <dgm:cxn modelId="{C89FF67C-773F-4B67-B6B4-28179BA180CB}" type="presParOf" srcId="{011E3D90-C8E9-4C8F-8479-9F3720C355E9}" destId="{49D0DFE4-ED14-4D6D-91EE-EDE3A931BE2B}" srcOrd="1" destOrd="0" presId="urn:microsoft.com/office/officeart/2005/8/layout/orgChart1#1"/>
    <dgm:cxn modelId="{A1F0AE72-AE94-4D56-BA67-1A13455A58C8}" type="presParOf" srcId="{50F9A941-7B8F-4DDB-A301-22BAA761C183}" destId="{7E75FB18-88E2-460B-8DB4-8D1E944F247B}" srcOrd="1" destOrd="0" presId="urn:microsoft.com/office/officeart/2005/8/layout/orgChart1#1"/>
    <dgm:cxn modelId="{2C8CB452-B7D7-4A3D-A43F-CF047DB317A3}" type="presParOf" srcId="{50F9A941-7B8F-4DDB-A301-22BAA761C183}" destId="{22CE53F8-0C7C-4F33-BADB-1BC590526A3D}" srcOrd="2" destOrd="0" presId="urn:microsoft.com/office/officeart/2005/8/layout/orgChart1#1"/>
    <dgm:cxn modelId="{E1A9AF46-1251-4754-996A-757A14433EE5}" type="presParOf" srcId="{FA37AA5D-87C2-47F6-9B72-B753C073E744}" destId="{F687B60A-8A26-490A-ABC5-6D667F7C2E89}" srcOrd="4" destOrd="0" presId="urn:microsoft.com/office/officeart/2005/8/layout/orgChart1#1"/>
    <dgm:cxn modelId="{341F2F5A-00CA-476C-9526-21CC3F1C246C}" type="presParOf" srcId="{FA37AA5D-87C2-47F6-9B72-B753C073E744}" destId="{403E326E-C862-4D29-A815-DB37CB159829}" srcOrd="5" destOrd="0" presId="urn:microsoft.com/office/officeart/2005/8/layout/orgChart1#1"/>
    <dgm:cxn modelId="{4C86AF56-BF8F-4BE0-A0D2-3AA222B5063B}" type="presParOf" srcId="{403E326E-C862-4D29-A815-DB37CB159829}" destId="{E88F535D-F1B5-4873-BB7E-59DC49E6D287}" srcOrd="0" destOrd="0" presId="urn:microsoft.com/office/officeart/2005/8/layout/orgChart1#1"/>
    <dgm:cxn modelId="{1EBB2D51-CCC9-4D52-B021-B374AEA8D54A}" type="presParOf" srcId="{E88F535D-F1B5-4873-BB7E-59DC49E6D287}" destId="{8E5786B3-8BAB-4CC6-88E7-51066A6A9810}" srcOrd="0" destOrd="0" presId="urn:microsoft.com/office/officeart/2005/8/layout/orgChart1#1"/>
    <dgm:cxn modelId="{8AA189D0-9C05-4C5F-A971-FD622433E8C9}" type="presParOf" srcId="{E88F535D-F1B5-4873-BB7E-59DC49E6D287}" destId="{155509AC-980A-4BA9-9569-9652D0138172}" srcOrd="1" destOrd="0" presId="urn:microsoft.com/office/officeart/2005/8/layout/orgChart1#1"/>
    <dgm:cxn modelId="{CA89936A-F5C5-4448-AE37-087965CCBC39}" type="presParOf" srcId="{403E326E-C862-4D29-A815-DB37CB159829}" destId="{DB663C2C-D8B8-4CD7-82BF-303242F75834}" srcOrd="1" destOrd="0" presId="urn:microsoft.com/office/officeart/2005/8/layout/orgChart1#1"/>
    <dgm:cxn modelId="{F89D3E88-2E0F-49AE-82EC-F8DDBD0F17BF}" type="presParOf" srcId="{403E326E-C862-4D29-A815-DB37CB159829}" destId="{0D6DFBDE-854F-4865-A3CF-6A8E8E981A6D}" srcOrd="2" destOrd="0" presId="urn:microsoft.com/office/officeart/2005/8/layout/orgChart1#1"/>
    <dgm:cxn modelId="{A5266149-DB88-4C1F-9F67-1B12C527AFB3}" type="presParOf" srcId="{D6C5C065-A308-417C-8ECC-04FC2BEC646C}" destId="{A7309641-2A58-41EA-9E42-56812CF298ED}" srcOrd="2" destOrd="0" presId="urn:microsoft.com/office/officeart/2005/8/layout/orgChart1#1"/>
    <dgm:cxn modelId="{20BEBED1-BB26-44D5-A452-DD6D38DAEE4E}" type="presParOf" srcId="{9A0FF10C-81C7-47CD-A320-768F2009480B}" destId="{F492B679-3C8C-4E72-95A8-8B81298826E7}" srcOrd="2" destOrd="0" presId="urn:microsoft.com/office/officeart/2005/8/layout/orgChart1#1"/>
    <dgm:cxn modelId="{05475CEC-CC99-4A87-A609-BB4B1508004B}" type="presParOf" srcId="{9A0FF10C-81C7-47CD-A320-768F2009480B}" destId="{C6F584B9-7EA2-46D8-913B-8F508509ECAB}" srcOrd="3" destOrd="0" presId="urn:microsoft.com/office/officeart/2005/8/layout/orgChart1#1"/>
    <dgm:cxn modelId="{A20B254C-627B-4092-A268-E9C54134A41A}" type="presParOf" srcId="{C6F584B9-7EA2-46D8-913B-8F508509ECAB}" destId="{6CAD9CE6-86A1-4F7D-98A6-3AF53F55F9E3}" srcOrd="0" destOrd="0" presId="urn:microsoft.com/office/officeart/2005/8/layout/orgChart1#1"/>
    <dgm:cxn modelId="{0AF2D253-4923-4DA2-B19A-910AF5916596}" type="presParOf" srcId="{6CAD9CE6-86A1-4F7D-98A6-3AF53F55F9E3}" destId="{08A0D1D2-3A20-4D63-8E35-B7C8B6B16D48}" srcOrd="0" destOrd="0" presId="urn:microsoft.com/office/officeart/2005/8/layout/orgChart1#1"/>
    <dgm:cxn modelId="{302C68D7-E080-4164-9C04-8F457521EB6F}" type="presParOf" srcId="{6CAD9CE6-86A1-4F7D-98A6-3AF53F55F9E3}" destId="{6238C53E-A961-488B-8FBD-6EC13507B069}" srcOrd="1" destOrd="0" presId="urn:microsoft.com/office/officeart/2005/8/layout/orgChart1#1"/>
    <dgm:cxn modelId="{E992D4BA-4AE5-458F-9F12-B938156997D3}" type="presParOf" srcId="{C6F584B9-7EA2-46D8-913B-8F508509ECAB}" destId="{A9C46FD3-3BE9-4E6E-BFF6-B0B42B13F857}" srcOrd="1" destOrd="0" presId="urn:microsoft.com/office/officeart/2005/8/layout/orgChart1#1"/>
    <dgm:cxn modelId="{2A40344F-2304-433D-9D6B-E196260FE89B}" type="presParOf" srcId="{C6F584B9-7EA2-46D8-913B-8F508509ECAB}" destId="{A663BBFB-A120-4F5B-82EC-DB644DB9966B}" srcOrd="2" destOrd="0" presId="urn:microsoft.com/office/officeart/2005/8/layout/orgChart1#1"/>
    <dgm:cxn modelId="{B6055D9F-434D-468E-8AC6-7EAEE5338400}" type="presParOf" srcId="{9A0FF10C-81C7-47CD-A320-768F2009480B}" destId="{AB3A8128-6C86-49B7-B5CC-0153888815E5}" srcOrd="4" destOrd="0" presId="urn:microsoft.com/office/officeart/2005/8/layout/orgChart1#1"/>
    <dgm:cxn modelId="{A349CBB5-7184-40E9-97C2-D6727412FDE9}" type="presParOf" srcId="{9A0FF10C-81C7-47CD-A320-768F2009480B}" destId="{1A917F9A-DDE6-4568-B35C-7FABCEF0A586}" srcOrd="5" destOrd="0" presId="urn:microsoft.com/office/officeart/2005/8/layout/orgChart1#1"/>
    <dgm:cxn modelId="{7E339F45-F9A6-4FC2-A28E-E3E8B06AF7F1}" type="presParOf" srcId="{1A917F9A-DDE6-4568-B35C-7FABCEF0A586}" destId="{FA949B67-3DB7-47FA-97C9-4A653E762F22}" srcOrd="0" destOrd="0" presId="urn:microsoft.com/office/officeart/2005/8/layout/orgChart1#1"/>
    <dgm:cxn modelId="{CFA774D7-50A8-4B3B-93CD-5F4898DDD3C2}" type="presParOf" srcId="{FA949B67-3DB7-47FA-97C9-4A653E762F22}" destId="{7D64F4A3-0E55-47AC-A59B-9D5A9DC25552}" srcOrd="0" destOrd="0" presId="urn:microsoft.com/office/officeart/2005/8/layout/orgChart1#1"/>
    <dgm:cxn modelId="{FF786E6B-C797-4A98-92F3-BD7CF50FE33F}" type="presParOf" srcId="{FA949B67-3DB7-47FA-97C9-4A653E762F22}" destId="{5667CB49-EC34-46BC-AD2D-72F3BD95D049}" srcOrd="1" destOrd="0" presId="urn:microsoft.com/office/officeart/2005/8/layout/orgChart1#1"/>
    <dgm:cxn modelId="{7A03C44A-6E27-413F-A83F-9018213A368B}" type="presParOf" srcId="{1A917F9A-DDE6-4568-B35C-7FABCEF0A586}" destId="{EB3A10DA-2FA4-4DAD-8341-8078D7F83716}" srcOrd="1" destOrd="0" presId="urn:microsoft.com/office/officeart/2005/8/layout/orgChart1#1"/>
    <dgm:cxn modelId="{A08A5CBA-0FC1-41F6-A539-5764646BF613}" type="presParOf" srcId="{1A917F9A-DDE6-4568-B35C-7FABCEF0A586}" destId="{B05C5608-85C8-433E-A928-1755312B673B}" srcOrd="2" destOrd="0" presId="urn:microsoft.com/office/officeart/2005/8/layout/orgChart1#1"/>
    <dgm:cxn modelId="{9147FD73-430C-456A-A7F4-B5DE3D5F43C3}" type="presParOf" srcId="{F728C3E8-5128-4BB6-90CC-A86769ECE335}" destId="{0E819307-1B4E-434E-BA76-D5A4192B0663}" srcOrd="2" destOrd="0" presId="urn:microsoft.com/office/officeart/2005/8/layout/orgChar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3A8128-6C86-49B7-B5CC-0153888815E5}">
      <dsp:nvSpPr>
        <dsp:cNvPr id="0" name=""/>
        <dsp:cNvSpPr/>
      </dsp:nvSpPr>
      <dsp:spPr>
        <a:xfrm>
          <a:off x="2445880" y="370630"/>
          <a:ext cx="895689" cy="155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725"/>
              </a:lnTo>
              <a:lnTo>
                <a:pt x="895689" y="77725"/>
              </a:lnTo>
              <a:lnTo>
                <a:pt x="895689" y="1554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2B679-3C8C-4E72-95A8-8B81298826E7}">
      <dsp:nvSpPr>
        <dsp:cNvPr id="0" name=""/>
        <dsp:cNvSpPr/>
      </dsp:nvSpPr>
      <dsp:spPr>
        <a:xfrm>
          <a:off x="2400160" y="370630"/>
          <a:ext cx="91440" cy="1554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54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7B60A-8A26-490A-ABC5-6D667F7C2E89}">
      <dsp:nvSpPr>
        <dsp:cNvPr id="0" name=""/>
        <dsp:cNvSpPr/>
      </dsp:nvSpPr>
      <dsp:spPr>
        <a:xfrm>
          <a:off x="1550191" y="896200"/>
          <a:ext cx="895689" cy="155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725"/>
              </a:lnTo>
              <a:lnTo>
                <a:pt x="895689" y="77725"/>
              </a:lnTo>
              <a:lnTo>
                <a:pt x="895689" y="1554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93D225-4474-4847-8C8E-4FFC61AEC71C}">
      <dsp:nvSpPr>
        <dsp:cNvPr id="0" name=""/>
        <dsp:cNvSpPr/>
      </dsp:nvSpPr>
      <dsp:spPr>
        <a:xfrm>
          <a:off x="1504471" y="896200"/>
          <a:ext cx="91440" cy="1554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54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7A5178-2EF4-42D4-A8F7-E7164749CD03}">
      <dsp:nvSpPr>
        <dsp:cNvPr id="0" name=""/>
        <dsp:cNvSpPr/>
      </dsp:nvSpPr>
      <dsp:spPr>
        <a:xfrm>
          <a:off x="358406" y="1421770"/>
          <a:ext cx="111035" cy="1391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649"/>
              </a:lnTo>
              <a:lnTo>
                <a:pt x="111035" y="13916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4DAF9-8D06-41F9-BAFD-5CC23A94C28B}">
      <dsp:nvSpPr>
        <dsp:cNvPr id="0" name=""/>
        <dsp:cNvSpPr/>
      </dsp:nvSpPr>
      <dsp:spPr>
        <a:xfrm>
          <a:off x="358406" y="1421770"/>
          <a:ext cx="111035" cy="866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6079"/>
              </a:lnTo>
              <a:lnTo>
                <a:pt x="111035" y="8660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60E456-461C-4EA1-8640-14578434877A}">
      <dsp:nvSpPr>
        <dsp:cNvPr id="0" name=""/>
        <dsp:cNvSpPr/>
      </dsp:nvSpPr>
      <dsp:spPr>
        <a:xfrm>
          <a:off x="358406" y="1421770"/>
          <a:ext cx="111035" cy="340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0510"/>
              </a:lnTo>
              <a:lnTo>
                <a:pt x="111035" y="3405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4DDA1-7415-4E63-A6F5-125DD721BD5C}">
      <dsp:nvSpPr>
        <dsp:cNvPr id="0" name=""/>
        <dsp:cNvSpPr/>
      </dsp:nvSpPr>
      <dsp:spPr>
        <a:xfrm>
          <a:off x="654501" y="896200"/>
          <a:ext cx="895689" cy="155450"/>
        </a:xfrm>
        <a:custGeom>
          <a:avLst/>
          <a:gdLst/>
          <a:ahLst/>
          <a:cxnLst/>
          <a:rect l="0" t="0" r="0" b="0"/>
          <a:pathLst>
            <a:path>
              <a:moveTo>
                <a:pt x="895689" y="0"/>
              </a:moveTo>
              <a:lnTo>
                <a:pt x="895689" y="77725"/>
              </a:lnTo>
              <a:lnTo>
                <a:pt x="0" y="77725"/>
              </a:lnTo>
              <a:lnTo>
                <a:pt x="0" y="1554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59130-4455-44E0-969B-948D1249687E}">
      <dsp:nvSpPr>
        <dsp:cNvPr id="0" name=""/>
        <dsp:cNvSpPr/>
      </dsp:nvSpPr>
      <dsp:spPr>
        <a:xfrm>
          <a:off x="1550191" y="370630"/>
          <a:ext cx="895689" cy="155450"/>
        </a:xfrm>
        <a:custGeom>
          <a:avLst/>
          <a:gdLst/>
          <a:ahLst/>
          <a:cxnLst/>
          <a:rect l="0" t="0" r="0" b="0"/>
          <a:pathLst>
            <a:path>
              <a:moveTo>
                <a:pt x="895689" y="0"/>
              </a:moveTo>
              <a:lnTo>
                <a:pt x="895689" y="77725"/>
              </a:lnTo>
              <a:lnTo>
                <a:pt x="0" y="77725"/>
              </a:lnTo>
              <a:lnTo>
                <a:pt x="0" y="1554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79172D-D441-42BB-84EA-E3D989670DED}">
      <dsp:nvSpPr>
        <dsp:cNvPr id="0" name=""/>
        <dsp:cNvSpPr/>
      </dsp:nvSpPr>
      <dsp:spPr>
        <a:xfrm>
          <a:off x="2075761" y="511"/>
          <a:ext cx="740239" cy="370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>
              <a:latin typeface="+mj-lt"/>
            </a:rPr>
            <a:t>Game</a:t>
          </a:r>
        </a:p>
      </dsp:txBody>
      <dsp:txXfrm>
        <a:off x="2075761" y="511"/>
        <a:ext cx="740239" cy="370119"/>
      </dsp:txXfrm>
    </dsp:sp>
    <dsp:sp modelId="{43B7C837-49D6-40CE-BBAB-953D9E4BA7ED}">
      <dsp:nvSpPr>
        <dsp:cNvPr id="0" name=""/>
        <dsp:cNvSpPr/>
      </dsp:nvSpPr>
      <dsp:spPr>
        <a:xfrm>
          <a:off x="1180071" y="526080"/>
          <a:ext cx="740239" cy="370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>
              <a:latin typeface="+mj-lt"/>
            </a:rPr>
            <a:t>Scene</a:t>
          </a:r>
        </a:p>
      </dsp:txBody>
      <dsp:txXfrm>
        <a:off x="1180071" y="526080"/>
        <a:ext cx="740239" cy="370119"/>
      </dsp:txXfrm>
    </dsp:sp>
    <dsp:sp modelId="{0815EDC1-E7A5-4C25-998E-1517F6C7275E}">
      <dsp:nvSpPr>
        <dsp:cNvPr id="0" name=""/>
        <dsp:cNvSpPr/>
      </dsp:nvSpPr>
      <dsp:spPr>
        <a:xfrm>
          <a:off x="284382" y="1051650"/>
          <a:ext cx="740239" cy="370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>
              <a:latin typeface="Tw Cen MT" panose="020B0602020104020603" pitchFamily="34" charset="0"/>
            </a:rPr>
            <a:t>GameObject</a:t>
          </a:r>
          <a:endParaRPr lang="en-US" sz="1100" kern="1200" dirty="0">
            <a:latin typeface="Tw Cen MT" panose="020B0602020104020603" pitchFamily="34" charset="0"/>
          </a:endParaRPr>
        </a:p>
      </dsp:txBody>
      <dsp:txXfrm>
        <a:off x="284382" y="1051650"/>
        <a:ext cx="740239" cy="370119"/>
      </dsp:txXfrm>
    </dsp:sp>
    <dsp:sp modelId="{66AEC618-758D-4975-8156-CBD01ABD7321}">
      <dsp:nvSpPr>
        <dsp:cNvPr id="0" name=""/>
        <dsp:cNvSpPr/>
      </dsp:nvSpPr>
      <dsp:spPr>
        <a:xfrm>
          <a:off x="469442" y="1577220"/>
          <a:ext cx="740239" cy="370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>
              <a:latin typeface="Tw Cen MT" panose="020B0602020104020603" pitchFamily="34" charset="0"/>
            </a:rPr>
            <a:t>Component</a:t>
          </a:r>
        </a:p>
      </dsp:txBody>
      <dsp:txXfrm>
        <a:off x="469442" y="1577220"/>
        <a:ext cx="740239" cy="370119"/>
      </dsp:txXfrm>
    </dsp:sp>
    <dsp:sp modelId="{109A4A53-5299-4F3D-B01F-43078DF69B32}">
      <dsp:nvSpPr>
        <dsp:cNvPr id="0" name=""/>
        <dsp:cNvSpPr/>
      </dsp:nvSpPr>
      <dsp:spPr>
        <a:xfrm>
          <a:off x="469442" y="2102790"/>
          <a:ext cx="740239" cy="370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>
              <a:latin typeface="Tw Cen MT" panose="020B0602020104020603" pitchFamily="34" charset="0"/>
            </a:rPr>
            <a:t>Component</a:t>
          </a:r>
        </a:p>
      </dsp:txBody>
      <dsp:txXfrm>
        <a:off x="469442" y="2102790"/>
        <a:ext cx="740239" cy="370119"/>
      </dsp:txXfrm>
    </dsp:sp>
    <dsp:sp modelId="{A3D4B7D6-5318-456B-BE57-99623E252DB3}">
      <dsp:nvSpPr>
        <dsp:cNvPr id="0" name=""/>
        <dsp:cNvSpPr/>
      </dsp:nvSpPr>
      <dsp:spPr>
        <a:xfrm>
          <a:off x="469442" y="2628360"/>
          <a:ext cx="740239" cy="370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>
              <a:latin typeface="Tw Cen MT" panose="020B0602020104020603" pitchFamily="34" charset="0"/>
            </a:rPr>
            <a:t>...</a:t>
          </a:r>
        </a:p>
      </dsp:txBody>
      <dsp:txXfrm>
        <a:off x="469442" y="2628360"/>
        <a:ext cx="740239" cy="370119"/>
      </dsp:txXfrm>
    </dsp:sp>
    <dsp:sp modelId="{F02DCF0C-BCEE-4C2F-8C46-16D6B3AC626F}">
      <dsp:nvSpPr>
        <dsp:cNvPr id="0" name=""/>
        <dsp:cNvSpPr/>
      </dsp:nvSpPr>
      <dsp:spPr>
        <a:xfrm>
          <a:off x="1180071" y="1051650"/>
          <a:ext cx="740239" cy="370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>
              <a:latin typeface="Tw Cen MT" panose="020B0602020104020603" pitchFamily="34" charset="0"/>
            </a:rPr>
            <a:t>GameObject</a:t>
          </a:r>
          <a:endParaRPr lang="en-US" sz="1100" kern="1200" dirty="0">
            <a:latin typeface="Tw Cen MT" panose="020B0602020104020603" pitchFamily="34" charset="0"/>
          </a:endParaRPr>
        </a:p>
      </dsp:txBody>
      <dsp:txXfrm>
        <a:off x="1180071" y="1051650"/>
        <a:ext cx="740239" cy="370119"/>
      </dsp:txXfrm>
    </dsp:sp>
    <dsp:sp modelId="{8E5786B3-8BAB-4CC6-88E7-51066A6A9810}">
      <dsp:nvSpPr>
        <dsp:cNvPr id="0" name=""/>
        <dsp:cNvSpPr/>
      </dsp:nvSpPr>
      <dsp:spPr>
        <a:xfrm>
          <a:off x="2075761" y="1051650"/>
          <a:ext cx="740239" cy="370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>
              <a:latin typeface="Tw Cen MT" panose="020B0602020104020603" pitchFamily="34" charset="0"/>
            </a:rPr>
            <a:t>...</a:t>
          </a:r>
        </a:p>
      </dsp:txBody>
      <dsp:txXfrm>
        <a:off x="2075761" y="1051650"/>
        <a:ext cx="740239" cy="370119"/>
      </dsp:txXfrm>
    </dsp:sp>
    <dsp:sp modelId="{08A0D1D2-3A20-4D63-8E35-B7C8B6B16D48}">
      <dsp:nvSpPr>
        <dsp:cNvPr id="0" name=""/>
        <dsp:cNvSpPr/>
      </dsp:nvSpPr>
      <dsp:spPr>
        <a:xfrm>
          <a:off x="2075761" y="526080"/>
          <a:ext cx="740239" cy="370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>
              <a:latin typeface="+mj-lt"/>
            </a:rPr>
            <a:t>Scene</a:t>
          </a:r>
        </a:p>
      </dsp:txBody>
      <dsp:txXfrm>
        <a:off x="2075761" y="526080"/>
        <a:ext cx="740239" cy="370119"/>
      </dsp:txXfrm>
    </dsp:sp>
    <dsp:sp modelId="{7D64F4A3-0E55-47AC-A59B-9D5A9DC25552}">
      <dsp:nvSpPr>
        <dsp:cNvPr id="0" name=""/>
        <dsp:cNvSpPr/>
      </dsp:nvSpPr>
      <dsp:spPr>
        <a:xfrm>
          <a:off x="2971450" y="526080"/>
          <a:ext cx="740239" cy="370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>
              <a:latin typeface="+mj-lt"/>
            </a:rPr>
            <a:t>...</a:t>
          </a:r>
        </a:p>
      </dsp:txBody>
      <dsp:txXfrm>
        <a:off x="2971450" y="526080"/>
        <a:ext cx="740239" cy="370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#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63F8-975A-4659-A86A-0A45019C6EE5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4647-5DDD-41D8-BA69-536A06E94C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63F8-975A-4659-A86A-0A45019C6EE5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4647-5DDD-41D8-BA69-536A06E94C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63F8-975A-4659-A86A-0A45019C6EE5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4647-5DDD-41D8-BA69-536A06E94C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63F8-975A-4659-A86A-0A45019C6EE5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4647-5DDD-41D8-BA69-536A06E94C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63F8-975A-4659-A86A-0A45019C6EE5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4647-5DDD-41D8-BA69-536A06E94C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63F8-975A-4659-A86A-0A45019C6EE5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4647-5DDD-41D8-BA69-536A06E94C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63F8-975A-4659-A86A-0A45019C6EE5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4647-5DDD-41D8-BA69-536A06E94C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63F8-975A-4659-A86A-0A45019C6EE5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4647-5DDD-41D8-BA69-536A06E94C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63F8-975A-4659-A86A-0A45019C6EE5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4647-5DDD-41D8-BA69-536A06E94C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63F8-975A-4659-A86A-0A45019C6EE5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4647-5DDD-41D8-BA69-536A06E94C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63F8-975A-4659-A86A-0A45019C6EE5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4647-5DDD-41D8-BA69-536A06E94C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463F8-975A-4659-A86A-0A45019C6EE5}" type="datetimeFigureOut">
              <a:rPr lang="zh-CN" altLang="en-US" smtClean="0"/>
              <a:pPr/>
              <a:t>2019/7/16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64647-5DDD-41D8-BA69-536A06E94C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nity-Technologies/NavMeshComponents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Introduction to Unity3D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F40A2-60E2-4A57-9073-B82CA5A3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 of Unity Project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08B19-36AB-45D3-B68C-670D3F3AE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D3E4DFD-5E9C-44BD-818F-A393B5FE23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8027458"/>
              </p:ext>
            </p:extLst>
          </p:nvPr>
        </p:nvGraphicFramePr>
        <p:xfrm>
          <a:off x="456211" y="2225514"/>
          <a:ext cx="3996072" cy="2998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燕尾形箭头 4">
            <a:extLst>
              <a:ext uri="{FF2B5EF4-FFF2-40B4-BE49-F238E27FC236}">
                <a16:creationId xmlns:a16="http://schemas.microsoft.com/office/drawing/2014/main" id="{F30D90C6-9C90-4274-834C-F1A74E83DC8F}"/>
              </a:ext>
            </a:extLst>
          </p:cNvPr>
          <p:cNvSpPr/>
          <p:nvPr/>
        </p:nvSpPr>
        <p:spPr>
          <a:xfrm>
            <a:off x="4272635" y="3328965"/>
            <a:ext cx="1241784" cy="79208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+mj-lt"/>
              </a:rPr>
              <a:t>Reference</a:t>
            </a:r>
          </a:p>
        </p:txBody>
      </p:sp>
      <p:sp>
        <p:nvSpPr>
          <p:cNvPr id="6" name="圆角矩形 6">
            <a:extLst>
              <a:ext uri="{FF2B5EF4-FFF2-40B4-BE49-F238E27FC236}">
                <a16:creationId xmlns:a16="http://schemas.microsoft.com/office/drawing/2014/main" id="{CC7D1605-39D7-4F21-A2BF-749E049B86FB}"/>
              </a:ext>
            </a:extLst>
          </p:cNvPr>
          <p:cNvSpPr/>
          <p:nvPr/>
        </p:nvSpPr>
        <p:spPr>
          <a:xfrm>
            <a:off x="6039191" y="2786923"/>
            <a:ext cx="2383036" cy="289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+mj-lt"/>
              </a:rPr>
              <a:t>Project Settings</a:t>
            </a:r>
          </a:p>
        </p:txBody>
      </p:sp>
      <p:sp>
        <p:nvSpPr>
          <p:cNvPr id="7" name="圆角矩形 7">
            <a:extLst>
              <a:ext uri="{FF2B5EF4-FFF2-40B4-BE49-F238E27FC236}">
                <a16:creationId xmlns:a16="http://schemas.microsoft.com/office/drawing/2014/main" id="{BD8753F8-ABF0-4669-A59C-D19DCF9520AF}"/>
              </a:ext>
            </a:extLst>
          </p:cNvPr>
          <p:cNvSpPr/>
          <p:nvPr/>
        </p:nvSpPr>
        <p:spPr>
          <a:xfrm>
            <a:off x="6039191" y="3328965"/>
            <a:ext cx="2383036" cy="289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+mj-lt"/>
              </a:rPr>
              <a:t>Art Assets</a:t>
            </a:r>
          </a:p>
        </p:txBody>
      </p:sp>
      <p:sp>
        <p:nvSpPr>
          <p:cNvPr id="8" name="圆角矩形 8">
            <a:extLst>
              <a:ext uri="{FF2B5EF4-FFF2-40B4-BE49-F238E27FC236}">
                <a16:creationId xmlns:a16="http://schemas.microsoft.com/office/drawing/2014/main" id="{A192BC55-AF3E-4E7B-977D-60242512B0F8}"/>
              </a:ext>
            </a:extLst>
          </p:cNvPr>
          <p:cNvSpPr/>
          <p:nvPr/>
        </p:nvSpPr>
        <p:spPr>
          <a:xfrm>
            <a:off x="6039191" y="3871007"/>
            <a:ext cx="2383036" cy="289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+mj-lt"/>
              </a:rPr>
              <a:t>Script Assets</a:t>
            </a:r>
          </a:p>
        </p:txBody>
      </p:sp>
      <p:sp>
        <p:nvSpPr>
          <p:cNvPr id="9" name="圆角矩形 9">
            <a:extLst>
              <a:ext uri="{FF2B5EF4-FFF2-40B4-BE49-F238E27FC236}">
                <a16:creationId xmlns:a16="http://schemas.microsoft.com/office/drawing/2014/main" id="{9062F25B-9EA9-48EA-B9F5-D82D0C148A0A}"/>
              </a:ext>
            </a:extLst>
          </p:cNvPr>
          <p:cNvSpPr/>
          <p:nvPr/>
        </p:nvSpPr>
        <p:spPr>
          <a:xfrm>
            <a:off x="6039191" y="4417382"/>
            <a:ext cx="2383036" cy="289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+mj-lt"/>
              </a:rPr>
              <a:t>Plugins</a:t>
            </a:r>
          </a:p>
        </p:txBody>
      </p:sp>
    </p:spTree>
    <p:extLst>
      <p:ext uri="{BB962C8B-B14F-4D97-AF65-F5344CB8AC3E}">
        <p14:creationId xmlns:p14="http://schemas.microsoft.com/office/powerpoint/2010/main" val="182225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 of Unity Project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b="1" dirty="0"/>
              <a:t>Scenes</a:t>
            </a:r>
            <a:r>
              <a:rPr lang="en-US" altLang="zh-CN" dirty="0"/>
              <a:t> and </a:t>
            </a:r>
            <a:r>
              <a:rPr lang="en-US" altLang="zh-CN" b="1" dirty="0"/>
              <a:t>Prefabs</a:t>
            </a:r>
            <a:r>
              <a:rPr lang="en-US" altLang="zh-CN" dirty="0"/>
              <a:t> are organized in tree structure (</a:t>
            </a:r>
            <a:r>
              <a:rPr lang="en-US" altLang="zh-CN" b="1" dirty="0"/>
              <a:t>Hierarchy</a:t>
            </a:r>
            <a:r>
              <a:rPr lang="en-US" altLang="zh-CN" dirty="0"/>
              <a:t>). Each tree node in the tree is a </a:t>
            </a:r>
            <a:r>
              <a:rPr lang="en-US" altLang="zh-CN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GameObject</a:t>
            </a:r>
            <a:r>
              <a:rPr lang="en-US" altLang="zh-CN" dirty="0"/>
              <a:t>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Most game logic is implemented as </a:t>
            </a:r>
            <a:r>
              <a:rPr lang="en-US" altLang="zh-CN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Component</a:t>
            </a:r>
            <a:r>
              <a:rPr lang="en-US" altLang="zh-CN" dirty="0"/>
              <a:t>s and they need to be attached onto </a:t>
            </a:r>
            <a:r>
              <a:rPr lang="en-US" altLang="zh-CN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GameObject</a:t>
            </a:r>
            <a:r>
              <a:rPr lang="en-US" altLang="zh-CN" dirty="0" err="1"/>
              <a:t>s</a:t>
            </a:r>
            <a:r>
              <a:rPr lang="en-US" altLang="zh-CN" dirty="0"/>
              <a:t>. </a:t>
            </a:r>
            <a:r>
              <a:rPr lang="en-US" altLang="zh-CN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Component</a:t>
            </a:r>
            <a:r>
              <a:rPr lang="en-US" altLang="zh-CN" dirty="0"/>
              <a:t>s can have properties and store them.</a:t>
            </a:r>
          </a:p>
          <a:p>
            <a:pPr marL="742950" lvl="2" indent="-342900"/>
            <a:r>
              <a:rPr lang="en-US" altLang="zh-CN" dirty="0"/>
              <a:t>The most common </a:t>
            </a:r>
            <a:r>
              <a:rPr lang="en-US" altLang="zh-CN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Component</a:t>
            </a:r>
            <a:r>
              <a:rPr lang="en-US" altLang="zh-CN" dirty="0"/>
              <a:t> is </a:t>
            </a:r>
            <a:r>
              <a:rPr lang="en-US" altLang="zh-CN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Transform</a:t>
            </a:r>
            <a:r>
              <a:rPr lang="en-US" altLang="zh-CN" dirty="0"/>
              <a:t>. Each </a:t>
            </a:r>
            <a:r>
              <a:rPr lang="en-US" altLang="zh-CN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GameObject</a:t>
            </a:r>
            <a:r>
              <a:rPr lang="en-US" altLang="zh-CN" dirty="0"/>
              <a:t> has one </a:t>
            </a:r>
            <a:r>
              <a:rPr lang="en-US" altLang="zh-CN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Transform</a:t>
            </a:r>
            <a:r>
              <a:rPr lang="en-US" altLang="zh-CN" dirty="0"/>
              <a:t>. It will update the position, rotation and scale of the </a:t>
            </a:r>
            <a:r>
              <a:rPr lang="en-US" altLang="zh-CN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GameObject</a:t>
            </a:r>
            <a:r>
              <a:rPr lang="en-US" altLang="zh-CN" dirty="0"/>
              <a:t> it’s attached onto using its own data and all parent nodes’ </a:t>
            </a:r>
            <a:r>
              <a:rPr lang="en-US" altLang="zh-CN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Transform</a:t>
            </a:r>
            <a:r>
              <a:rPr lang="en-US" altLang="zh-CN" dirty="0"/>
              <a:t>s.</a:t>
            </a:r>
            <a:endParaRPr lang="zh-CN" altLang="en-US" dirty="0"/>
          </a:p>
          <a:p>
            <a:pPr marL="742950" lvl="2" indent="-342900"/>
            <a:endParaRPr lang="en-US" altLang="zh-CN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 of Unity Project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Component</a:t>
            </a:r>
            <a:r>
              <a:rPr lang="en-US" altLang="zh-CN" dirty="0"/>
              <a:t>s’ initialization/execution order</a:t>
            </a:r>
            <a:br>
              <a:rPr lang="en-US" altLang="zh-CN" dirty="0"/>
            </a:br>
            <a:r>
              <a:rPr lang="en-US" altLang="zh-CN" dirty="0"/>
              <a:t>is arbitrary by default.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If you want to adjust the order, use “</a:t>
            </a:r>
            <a:r>
              <a:rPr lang="en-US" altLang="zh-CN" i="1" dirty="0"/>
              <a:t>Edit – Project Settings – Script Execution Order</a:t>
            </a:r>
            <a:r>
              <a:rPr lang="en-US" altLang="zh-CN" dirty="0"/>
              <a:t>” and add/edit your component’s order. (Not really suggested though. In most cases, you can avoid doing this by refactoring your codes)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Or you can implement your own update management.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 of Unity Project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Example of Hierarchy – Car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Of course it’s a very incomplete car.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3" y="2204864"/>
            <a:ext cx="3744415" cy="2688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 of Unity Project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Scene</a:t>
            </a:r>
          </a:p>
          <a:p>
            <a:pPr lvl="1"/>
            <a:r>
              <a:rPr lang="en-US" altLang="zh-CN" dirty="0"/>
              <a:t>Scene is mainly used to design static stages.</a:t>
            </a:r>
          </a:p>
          <a:p>
            <a:pPr lvl="1"/>
            <a:r>
              <a:rPr lang="en-US" altLang="zh-CN" dirty="0"/>
              <a:t>You can see the current scene you are editing in Unity3D’s window title. (in this picture the scene is not saved yet, so it’s “Untitled”)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r="78828" b="85825"/>
          <a:stretch>
            <a:fillRect/>
          </a:stretch>
        </p:blipFill>
        <p:spPr bwMode="auto">
          <a:xfrm>
            <a:off x="4139952" y="4269093"/>
            <a:ext cx="4586910" cy="218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 of Unity Project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Prefab</a:t>
            </a:r>
          </a:p>
          <a:p>
            <a:pPr lvl="1"/>
            <a:r>
              <a:rPr lang="en-US" altLang="zh-CN" dirty="0"/>
              <a:t>A prefab is also a tree of </a:t>
            </a:r>
            <a:r>
              <a:rPr lang="en-US" altLang="zh-CN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GameObject</a:t>
            </a:r>
            <a:r>
              <a:rPr lang="en-US" altLang="zh-CN" dirty="0" err="1"/>
              <a:t>s</a:t>
            </a:r>
            <a:r>
              <a:rPr lang="en-US" altLang="zh-CN" dirty="0"/>
              <a:t> with all </a:t>
            </a:r>
            <a:r>
              <a:rPr lang="en-US" altLang="zh-CN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Component</a:t>
            </a:r>
            <a:r>
              <a:rPr lang="en-US" altLang="zh-CN" dirty="0"/>
              <a:t>s attached on.</a:t>
            </a:r>
          </a:p>
          <a:p>
            <a:pPr lvl="1"/>
            <a:r>
              <a:rPr lang="en-US" altLang="zh-CN" dirty="0"/>
              <a:t>Prefabs can be considered as a template of a complex object.</a:t>
            </a:r>
          </a:p>
          <a:p>
            <a:pPr lvl="2"/>
            <a:r>
              <a:rPr lang="en-US" altLang="zh-CN" dirty="0"/>
              <a:t>Example: The car we mentioned in previous page can be stored as a Prefab. We can then </a:t>
            </a:r>
            <a:r>
              <a:rPr lang="en-US" altLang="zh-CN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Instantiate</a:t>
            </a:r>
            <a:r>
              <a:rPr lang="en-US" altLang="zh-CN" dirty="0"/>
              <a:t> the car multiple times to get multiple instances (or what Unity calls “clone”).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 of Unity Project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Example of Project Folder Structure:</a:t>
            </a:r>
          </a:p>
          <a:p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		Art: All raw art assets go here.</a:t>
            </a:r>
            <a:br>
              <a:rPr lang="en-US" altLang="zh-CN" sz="2400" dirty="0"/>
            </a:br>
            <a:r>
              <a:rPr lang="en-US" altLang="zh-CN" sz="2400" dirty="0"/>
              <a:t>			Prefabs: All prefabs are stored here.</a:t>
            </a:r>
            <a:br>
              <a:rPr lang="en-US" altLang="zh-CN" sz="2400" dirty="0"/>
            </a:br>
            <a:r>
              <a:rPr lang="en-US" altLang="zh-CN" sz="2400" dirty="0"/>
              <a:t>			Scenes: All scenes (if there are multiple) 				go here.</a:t>
            </a:r>
            <a:br>
              <a:rPr lang="en-US" altLang="zh-CN" sz="2400" dirty="0"/>
            </a:br>
            <a:r>
              <a:rPr lang="en-US" altLang="zh-CN" sz="2400" dirty="0"/>
              <a:t>			Scripts: All codes are inside.</a:t>
            </a:r>
            <a:br>
              <a:rPr lang="en-US" altLang="zh-CN" sz="2400" dirty="0"/>
            </a:br>
            <a:r>
              <a:rPr lang="en-US" altLang="zh-CN" sz="2400" dirty="0"/>
              <a:t>			Sound: BGM/SFX inside.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		(This is just an example, you can adjust 			your folder structure if needed.)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 t="64289" r="88804" b="6307"/>
          <a:stretch>
            <a:fillRect/>
          </a:stretch>
        </p:blipFill>
        <p:spPr bwMode="auto">
          <a:xfrm>
            <a:off x="827584" y="2204864"/>
            <a:ext cx="2088232" cy="39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 Assets during Runtime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Call “</a:t>
            </a:r>
            <a:r>
              <a:rPr lang="en-US" altLang="zh-CN" dirty="0" err="1"/>
              <a:t>Resources.Load</a:t>
            </a:r>
            <a:r>
              <a:rPr lang="en-US" altLang="zh-CN" dirty="0"/>
              <a:t>(path)” to load assets during runtime.</a:t>
            </a:r>
          </a:p>
          <a:p>
            <a:r>
              <a:rPr lang="en-US" altLang="zh-CN" dirty="0"/>
              <a:t>Unity will search for all folders that are named “Resources”, and try to find that path for each “Resources” folder (if there are multiple).</a:t>
            </a:r>
          </a:p>
          <a:p>
            <a:r>
              <a:rPr lang="en-US" altLang="zh-CN" dirty="0"/>
              <a:t>The </a:t>
            </a:r>
            <a:r>
              <a:rPr lang="en-US" altLang="zh-CN" dirty="0" err="1"/>
              <a:t>Resources.Load</a:t>
            </a:r>
            <a:r>
              <a:rPr lang="en-US" altLang="zh-CN" dirty="0"/>
              <a:t>(path) function will return the first found asset.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 Assets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 (with </a:t>
            </a:r>
            <a:r>
              <a:rPr lang="en-US" altLang="zh-CN" dirty="0" smtClean="0"/>
              <a:t>textures and animations).</a:t>
            </a:r>
            <a:endParaRPr lang="en-US" altLang="zh-CN" dirty="0"/>
          </a:p>
          <a:p>
            <a:r>
              <a:rPr lang="en-US" altLang="zh-CN" dirty="0"/>
              <a:t>Textures for UI </a:t>
            </a:r>
            <a:r>
              <a:rPr lang="en-US" altLang="zh-CN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Sprite</a:t>
            </a:r>
            <a:r>
              <a:rPr lang="en-US" altLang="zh-CN" dirty="0"/>
              <a:t>s.</a:t>
            </a:r>
          </a:p>
          <a:p>
            <a:r>
              <a:rPr lang="en-US" altLang="zh-CN" dirty="0"/>
              <a:t>.xml/.</a:t>
            </a:r>
            <a:r>
              <a:rPr lang="en-US" altLang="zh-CN" dirty="0" err="1"/>
              <a:t>csv</a:t>
            </a:r>
            <a:r>
              <a:rPr lang="en-US" altLang="zh-CN" dirty="0"/>
              <a:t>/.txt, etc. as </a:t>
            </a:r>
            <a:r>
              <a:rPr lang="en-US" altLang="zh-CN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TextAsset</a:t>
            </a:r>
            <a:r>
              <a:rPr lang="en-US" altLang="zh-CN" dirty="0" err="1"/>
              <a:t>s</a:t>
            </a:r>
            <a:r>
              <a:rPr lang="en-US" altLang="zh-CN" dirty="0"/>
              <a:t> for game configurations/data.</a:t>
            </a:r>
          </a:p>
          <a:p>
            <a:r>
              <a:rPr lang="en-US" altLang="zh-CN" dirty="0"/>
              <a:t>Sound for BGM/SFX.</a:t>
            </a:r>
          </a:p>
          <a:p>
            <a:endParaRPr lang="en-US" altLang="zh-CN" dirty="0"/>
          </a:p>
          <a:p>
            <a:r>
              <a:rPr lang="en-US" altLang="zh-CN" dirty="0"/>
              <a:t>.</a:t>
            </a:r>
            <a:r>
              <a:rPr lang="en-US" altLang="zh-CN" dirty="0" err="1"/>
              <a:t>dll</a:t>
            </a:r>
            <a:r>
              <a:rPr lang="en-US" altLang="zh-CN" dirty="0"/>
              <a:t> as external library.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 Assets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Textures for UI </a:t>
            </a:r>
            <a:r>
              <a:rPr lang="en-US" altLang="zh-CN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Sprite</a:t>
            </a:r>
            <a:r>
              <a:rPr lang="en-US" altLang="zh-CN" dirty="0"/>
              <a:t>s</a:t>
            </a:r>
          </a:p>
          <a:p>
            <a:pPr lvl="1"/>
            <a:r>
              <a:rPr lang="en-US" altLang="zh-CN" dirty="0"/>
              <a:t>You need to modify the import setting of the texture.</a:t>
            </a:r>
          </a:p>
          <a:p>
            <a:pPr lvl="1"/>
            <a:r>
              <a:rPr lang="en-US" altLang="zh-CN" dirty="0"/>
              <a:t>Switch to “Sprite”.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608" y="2996952"/>
            <a:ext cx="4567578" cy="3299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Unity3D Overview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It’s an integrated game developing software with most common features required by games.</a:t>
            </a:r>
          </a:p>
          <a:p>
            <a:r>
              <a:rPr lang="en-US" altLang="zh-CN" dirty="0"/>
              <a:t>It’s fast-to-learn, easy-to-use and has a built-in WYSIWYG scene editor convenient for you to design/debug your game.</a:t>
            </a:r>
          </a:p>
          <a:p>
            <a:r>
              <a:rPr lang="en-US" altLang="zh-CN" dirty="0"/>
              <a:t>You can always check Unity Manual/Reference on Unity’s official site.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Creating a </a:t>
            </a:r>
            <a:r>
              <a:rPr lang="en-US" altLang="zh-CN" dirty="0" err="1"/>
              <a:t>GameObject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By dragging models into scene.</a:t>
            </a:r>
          </a:p>
          <a:p>
            <a:r>
              <a:rPr lang="en-US" altLang="zh-CN" dirty="0"/>
              <a:t>By creating via Unity</a:t>
            </a:r>
            <a:br>
              <a:rPr lang="en-US" altLang="zh-CN" dirty="0"/>
            </a:br>
            <a:r>
              <a:rPr lang="en-US" altLang="zh-CN" dirty="0"/>
              <a:t>“</a:t>
            </a:r>
            <a:r>
              <a:rPr lang="en-US" altLang="zh-CN" dirty="0" err="1"/>
              <a:t>GameObject</a:t>
            </a:r>
            <a:r>
              <a:rPr lang="en-US" altLang="zh-CN" dirty="0"/>
              <a:t>” menu</a:t>
            </a:r>
            <a:br>
              <a:rPr lang="en-US" altLang="zh-CN" dirty="0"/>
            </a:br>
            <a:r>
              <a:rPr lang="en-US" altLang="zh-CN" dirty="0"/>
              <a:t>or right-click menu</a:t>
            </a:r>
            <a:br>
              <a:rPr lang="en-US" altLang="zh-CN" dirty="0"/>
            </a:br>
            <a:r>
              <a:rPr lang="en-US" altLang="zh-CN" dirty="0"/>
              <a:t> in Hierarchy window.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You can parent/</a:t>
            </a:r>
            <a:r>
              <a:rPr lang="en-US" altLang="zh-CN" dirty="0" err="1"/>
              <a:t>unparent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GameObject</a:t>
            </a:r>
            <a:r>
              <a:rPr lang="en-US" altLang="zh-CN" dirty="0" err="1"/>
              <a:t>s</a:t>
            </a:r>
            <a:r>
              <a:rPr lang="en-US" altLang="zh-CN" dirty="0"/>
              <a:t> by dragging</a:t>
            </a:r>
            <a:br>
              <a:rPr lang="en-US" altLang="zh-CN" dirty="0"/>
            </a:br>
            <a:r>
              <a:rPr lang="en-US" altLang="zh-CN" dirty="0"/>
              <a:t> them </a:t>
            </a:r>
            <a:r>
              <a:rPr lang="en-US" altLang="zh-CN" b="1" dirty="0"/>
              <a:t>onto</a:t>
            </a:r>
            <a:r>
              <a:rPr lang="en-US" altLang="zh-CN" dirty="0"/>
              <a:t> another</a:t>
            </a:r>
            <a:br>
              <a:rPr lang="en-US" altLang="zh-CN" dirty="0"/>
            </a:br>
            <a:r>
              <a:rPr lang="en-US" altLang="zh-CN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GameObject</a:t>
            </a:r>
            <a:r>
              <a:rPr lang="en-US" altLang="zh-CN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/>
              <a:t>or dragging</a:t>
            </a:r>
            <a:br>
              <a:rPr lang="en-US" altLang="zh-CN" dirty="0"/>
            </a:br>
            <a:r>
              <a:rPr lang="en-US" altLang="zh-CN" dirty="0"/>
              <a:t>them between two</a:t>
            </a:r>
            <a:br>
              <a:rPr lang="en-US" altLang="zh-CN" dirty="0"/>
            </a:br>
            <a:r>
              <a:rPr lang="en-US" altLang="zh-CN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GameObject</a:t>
            </a:r>
            <a:r>
              <a:rPr lang="en-US" altLang="zh-CN" dirty="0" err="1"/>
              <a:t>s</a:t>
            </a:r>
            <a:r>
              <a:rPr lang="en-US" altLang="zh-CN" dirty="0"/>
              <a:t> in Hierarchy window.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66118" b="49289"/>
          <a:stretch>
            <a:fillRect/>
          </a:stretch>
        </p:blipFill>
        <p:spPr bwMode="auto">
          <a:xfrm>
            <a:off x="5292080" y="1628800"/>
            <a:ext cx="3469476" cy="369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Creating a </a:t>
            </a:r>
            <a:r>
              <a:rPr lang="en-US" altLang="zh-CN" dirty="0" err="1"/>
              <a:t>GameObject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can attach either built-in or customized </a:t>
            </a:r>
            <a:r>
              <a:rPr lang="en-US" altLang="zh-CN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Component</a:t>
            </a:r>
            <a:r>
              <a:rPr lang="en-US" altLang="zh-CN" dirty="0"/>
              <a:t>s onto the </a:t>
            </a:r>
            <a:r>
              <a:rPr lang="en-US" altLang="zh-CN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GameObject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Examples of built-in </a:t>
            </a:r>
            <a:r>
              <a:rPr lang="en-US" altLang="zh-CN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Component</a:t>
            </a:r>
            <a:r>
              <a:rPr lang="en-US" altLang="zh-CN" dirty="0"/>
              <a:t>s: </a:t>
            </a:r>
            <a:r>
              <a:rPr lang="en-US" altLang="zh-CN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Light</a:t>
            </a:r>
            <a:r>
              <a:rPr lang="en-US" altLang="zh-CN" dirty="0"/>
              <a:t>, </a:t>
            </a:r>
            <a:r>
              <a:rPr lang="en-US" altLang="zh-CN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Camera</a:t>
            </a:r>
            <a:r>
              <a:rPr lang="en-US" altLang="zh-CN" dirty="0"/>
              <a:t>, </a:t>
            </a:r>
            <a:r>
              <a:rPr lang="en-US" altLang="zh-CN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ParticleSystem</a:t>
            </a:r>
            <a:r>
              <a:rPr lang="en-US" altLang="zh-CN" dirty="0"/>
              <a:t>, </a:t>
            </a:r>
            <a:r>
              <a:rPr lang="en-US" altLang="zh-CN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Rigidbody</a:t>
            </a:r>
            <a:r>
              <a:rPr lang="en-US" altLang="zh-CN" dirty="0"/>
              <a:t>, </a:t>
            </a:r>
            <a:r>
              <a:rPr lang="en-US" altLang="zh-CN" i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Collider</a:t>
            </a:r>
            <a:r>
              <a:rPr lang="en-US" altLang="zh-CN" i="1" dirty="0"/>
              <a:t>.</a:t>
            </a:r>
          </a:p>
          <a:p>
            <a:r>
              <a:rPr lang="en-US" altLang="zh-CN" dirty="0"/>
              <a:t>You can write your own customized </a:t>
            </a:r>
            <a:r>
              <a:rPr lang="en-US" altLang="zh-CN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Component</a:t>
            </a:r>
            <a:r>
              <a:rPr lang="en-US" altLang="zh-CN" dirty="0"/>
              <a:t>. In most cases, you create it by creating a subclass of </a:t>
            </a:r>
            <a:r>
              <a:rPr lang="en-US" altLang="zh-CN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MonoBehaviour</a:t>
            </a:r>
            <a:r>
              <a:rPr lang="en-US" altLang="zh-CN" dirty="0"/>
              <a:t> class.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GameObject’s</a:t>
            </a:r>
            <a:r>
              <a:rPr lang="en-US" altLang="zh-CN" dirty="0"/>
              <a:t> Layer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Each </a:t>
            </a:r>
            <a:r>
              <a:rPr lang="en-US" altLang="zh-CN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GameObject</a:t>
            </a:r>
            <a:r>
              <a:rPr lang="en-US" altLang="zh-CN" dirty="0"/>
              <a:t> belongs to a Layer. By default it belongs to “Default” layer.</a:t>
            </a:r>
          </a:p>
          <a:p>
            <a:r>
              <a:rPr lang="en-US" altLang="zh-CN" dirty="0"/>
              <a:t>You can edit additional layers in “Edit – Project Settings – Tags And Layers”.</a:t>
            </a:r>
          </a:p>
          <a:p>
            <a:r>
              <a:rPr lang="en-US" altLang="zh-CN" dirty="0"/>
              <a:t>What is Layer for?</a:t>
            </a:r>
          </a:p>
          <a:p>
            <a:pPr lvl="1"/>
            <a:r>
              <a:rPr lang="en-US" altLang="zh-CN" dirty="0"/>
              <a:t>Camera culling mask.</a:t>
            </a:r>
          </a:p>
          <a:p>
            <a:pPr lvl="1"/>
            <a:r>
              <a:rPr lang="en-US" altLang="zh-CN" dirty="0"/>
              <a:t>Physics collision mask.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Creating Your Own Component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MonoBehaviour</a:t>
            </a:r>
            <a:r>
              <a:rPr lang="en-US" altLang="zh-CN" dirty="0"/>
              <a:t> is a class derived from </a:t>
            </a:r>
            <a:r>
              <a:rPr lang="en-US" altLang="zh-CN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Component</a:t>
            </a:r>
            <a:r>
              <a:rPr lang="en-US" altLang="zh-CN" dirty="0"/>
              <a:t> class.</a:t>
            </a:r>
            <a:endParaRPr lang="en-US" altLang="zh-CN" i="1" dirty="0"/>
          </a:p>
          <a:p>
            <a:r>
              <a:rPr lang="en-US" altLang="zh-CN" dirty="0"/>
              <a:t>Normally your custom </a:t>
            </a:r>
            <a:r>
              <a:rPr lang="en-US" altLang="zh-CN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Component</a:t>
            </a:r>
            <a:r>
              <a:rPr lang="en-US" altLang="zh-CN" dirty="0"/>
              <a:t> should be derived from </a:t>
            </a:r>
            <a:r>
              <a:rPr lang="en-US" altLang="zh-CN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MonoBehaviour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Use </a:t>
            </a:r>
            <a:r>
              <a:rPr lang="en-US" altLang="zh-CN" i="1" dirty="0" err="1">
                <a:solidFill>
                  <a:schemeClr val="accent2">
                    <a:lumMod val="75000"/>
                  </a:schemeClr>
                </a:solidFill>
              </a:rPr>
              <a:t>UnityEngine</a:t>
            </a:r>
            <a:r>
              <a:rPr lang="en-US" altLang="zh-CN" dirty="0"/>
              <a:t> namespace for convenience.</a:t>
            </a:r>
          </a:p>
          <a:p>
            <a:r>
              <a:rPr lang="en-US" altLang="zh-CN" dirty="0"/>
              <a:t>Several “implicit” function entries of </a:t>
            </a:r>
            <a:r>
              <a:rPr lang="en-US" altLang="zh-CN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MonoBehaviour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Awake()		Called when the component is instantiated.</a:t>
            </a:r>
          </a:p>
          <a:p>
            <a:pPr lvl="1"/>
            <a:r>
              <a:rPr lang="en-US" altLang="zh-CN" dirty="0"/>
              <a:t>Start() 		Called just before the first update.</a:t>
            </a:r>
          </a:p>
          <a:p>
            <a:pPr lvl="1"/>
            <a:r>
              <a:rPr lang="en-US" altLang="zh-CN" dirty="0" err="1"/>
              <a:t>FixedUpdate</a:t>
            </a:r>
            <a:r>
              <a:rPr lang="en-US" altLang="zh-CN" dirty="0"/>
              <a:t>()	Called in each physics frame.</a:t>
            </a:r>
          </a:p>
          <a:p>
            <a:pPr lvl="1"/>
            <a:r>
              <a:rPr lang="en-US" altLang="zh-CN" dirty="0"/>
              <a:t>Update()		Called in each rendering frame.</a:t>
            </a:r>
          </a:p>
          <a:p>
            <a:pPr lvl="1"/>
            <a:r>
              <a:rPr lang="en-US" altLang="zh-CN" dirty="0" err="1"/>
              <a:t>OnDestroy</a:t>
            </a:r>
            <a:r>
              <a:rPr lang="en-US" altLang="zh-CN" dirty="0"/>
              <a:t>()	Called when the component is destroyed.</a:t>
            </a:r>
          </a:p>
          <a:p>
            <a:pPr lvl="1"/>
            <a:r>
              <a:rPr lang="en-US" altLang="zh-CN" dirty="0" err="1"/>
              <a:t>OnGUI</a:t>
            </a:r>
            <a:r>
              <a:rPr lang="en-US" altLang="zh-CN" dirty="0"/>
              <a:t>()		Called when Unity engine starts to render GUI.</a:t>
            </a:r>
          </a:p>
          <a:p>
            <a:pPr lvl="1"/>
            <a:r>
              <a:rPr lang="en-US" altLang="zh-CN" dirty="0" err="1"/>
              <a:t>OnCollision</a:t>
            </a:r>
            <a:r>
              <a:rPr lang="en-US" altLang="zh-CN" dirty="0"/>
              <a:t>/</a:t>
            </a:r>
            <a:r>
              <a:rPr lang="en-US" altLang="zh-CN" dirty="0" err="1"/>
              <a:t>TriggerEnter</a:t>
            </a:r>
            <a:r>
              <a:rPr lang="en-US" altLang="zh-CN" dirty="0"/>
              <a:t>/Stay/Exit(), etc.</a:t>
            </a:r>
            <a:br>
              <a:rPr lang="en-US" altLang="zh-CN" dirty="0"/>
            </a:br>
            <a:r>
              <a:rPr lang="en-US" altLang="zh-CN" dirty="0"/>
              <a:t>			Called when its collider has entered any other 				collider/trigger volume.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600" i="1" dirty="0"/>
              <a:t>For full list of these function entries, read Unity official manual: </a:t>
            </a:r>
            <a:r>
              <a:rPr lang="en-US" altLang="zh-CN" sz="2600" i="1" dirty="0" err="1"/>
              <a:t>UnityEngine</a:t>
            </a:r>
            <a:r>
              <a:rPr lang="en-US" altLang="zh-CN" sz="2600" i="1" dirty="0"/>
              <a:t> - Classes - </a:t>
            </a:r>
            <a:r>
              <a:rPr lang="en-US" altLang="zh-CN" sz="2600" i="1" dirty="0" err="1"/>
              <a:t>MonoBehaviour</a:t>
            </a:r>
            <a:r>
              <a:rPr lang="en-US" altLang="zh-CN" sz="2600" i="1" dirty="0"/>
              <a:t>.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Creating Your Own Component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Example: class </a:t>
            </a:r>
            <a:r>
              <a:rPr lang="en-US" altLang="zh-CN" dirty="0" err="1"/>
              <a:t>TimerBomb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If you create the script file in Unity via right-click menu, these codes will be automatically generated.</a:t>
            </a:r>
          </a:p>
          <a:p>
            <a:r>
              <a:rPr lang="en-US" altLang="zh-CN" b="1" dirty="0"/>
              <a:t>NOTE:</a:t>
            </a:r>
            <a:r>
              <a:rPr lang="en-US" altLang="zh-CN" dirty="0"/>
              <a:t> You should write only one </a:t>
            </a:r>
            <a:r>
              <a:rPr lang="en-US" altLang="zh-CN" dirty="0" err="1"/>
              <a:t>MonoBehaviour</a:t>
            </a:r>
            <a:r>
              <a:rPr lang="en-US" altLang="zh-CN" dirty="0"/>
              <a:t> class in one script file. And the filename should be same as the class name.</a:t>
            </a:r>
            <a:endParaRPr lang="en-US" altLang="zh-CN" b="1" dirty="0"/>
          </a:p>
          <a:p>
            <a:pPr lvl="1"/>
            <a:endParaRPr lang="zh-CN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 l="7740" t="10442" r="64087" b="58058"/>
          <a:stretch>
            <a:fillRect/>
          </a:stretch>
        </p:blipFill>
        <p:spPr bwMode="auto">
          <a:xfrm>
            <a:off x="899592" y="1916832"/>
            <a:ext cx="3600400" cy="3225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Create Your Own Component</a:t>
            </a:r>
            <a:endParaRPr lang="zh-CN" altLang="en-US" dirty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4108" t="13360" r="37252" b="37319"/>
          <a:stretch>
            <a:fillRect/>
          </a:stretch>
        </p:blipFill>
        <p:spPr bwMode="auto">
          <a:xfrm>
            <a:off x="1547664" y="2276872"/>
            <a:ext cx="6048672" cy="4076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27584" y="1268760"/>
            <a:ext cx="76328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You can add member variables and if supported they can be displayed and edited in Unity’s Inspector window.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 l="184" t="5497" r="90915" b="77413"/>
          <a:stretch>
            <a:fillRect/>
          </a:stretch>
        </p:blipFill>
        <p:spPr bwMode="auto">
          <a:xfrm>
            <a:off x="611560" y="1340768"/>
            <a:ext cx="297033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Create Your Own Component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40722" t="3250" r="44768" b="51481"/>
          <a:stretch>
            <a:fillRect/>
          </a:stretch>
        </p:blipFill>
        <p:spPr bwMode="auto">
          <a:xfrm>
            <a:off x="3635896" y="1340768"/>
            <a:ext cx="182789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 l="73353" t="6654" r="142" b="64066"/>
          <a:stretch>
            <a:fillRect/>
          </a:stretch>
        </p:blipFill>
        <p:spPr bwMode="auto">
          <a:xfrm>
            <a:off x="5521196" y="1340768"/>
            <a:ext cx="302433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3059832" y="2348880"/>
            <a:ext cx="648072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9552" y="3789040"/>
            <a:ext cx="79928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Add your custom component and it will be shown in Inspector window.</a:t>
            </a:r>
          </a:p>
          <a:p>
            <a:r>
              <a:rPr lang="en-US" altLang="zh-CN" sz="2000" dirty="0"/>
              <a:t>Public/serialized private variable will be shown in Inspector if its type is supported by Unity.</a:t>
            </a:r>
          </a:p>
          <a:p>
            <a:r>
              <a:rPr lang="en-US" altLang="zh-CN" dirty="0"/>
              <a:t>Supported types are:</a:t>
            </a:r>
          </a:p>
          <a:p>
            <a:r>
              <a:rPr lang="en-US" altLang="zh-CN" dirty="0"/>
              <a:t>	Most basic value types: </a:t>
            </a:r>
            <a:r>
              <a:rPr lang="en-US" altLang="zh-CN" dirty="0" err="1"/>
              <a:t>int</a:t>
            </a:r>
            <a:r>
              <a:rPr lang="en-US" altLang="zh-CN" dirty="0"/>
              <a:t>, float, double, etc.</a:t>
            </a:r>
          </a:p>
          <a:p>
            <a:r>
              <a:rPr lang="en-US" altLang="zh-CN" dirty="0"/>
              <a:t>	Some basic collection types: array of T, List&lt;T&gt; if T is supported.</a:t>
            </a:r>
          </a:p>
          <a:p>
            <a:r>
              <a:rPr lang="en-US" altLang="zh-CN" dirty="0"/>
              <a:t>	Some types provided by Unity like Vector2/Vector3/Vector4, Color.</a:t>
            </a:r>
          </a:p>
          <a:p>
            <a:r>
              <a:rPr lang="en-US" altLang="zh-CN" dirty="0"/>
              <a:t>	All </a:t>
            </a:r>
            <a:r>
              <a:rPr lang="en-US" altLang="zh-CN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Component</a:t>
            </a:r>
            <a:r>
              <a:rPr lang="en-US" altLang="zh-CN" dirty="0"/>
              <a:t> derived classes.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932040" y="2348880"/>
            <a:ext cx="648072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Creating/Using Scene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You can create scene by adding </a:t>
            </a:r>
            <a:r>
              <a:rPr lang="en-US" altLang="zh-CN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GameObject</a:t>
            </a:r>
            <a:r>
              <a:rPr lang="en-US" altLang="zh-CN" dirty="0" err="1"/>
              <a:t>s</a:t>
            </a:r>
            <a:r>
              <a:rPr lang="en-US" altLang="zh-CN" dirty="0"/>
              <a:t> into the scene.</a:t>
            </a:r>
          </a:p>
          <a:p>
            <a:r>
              <a:rPr lang="en-US" altLang="zh-CN" dirty="0"/>
              <a:t>Do </a:t>
            </a:r>
            <a:r>
              <a:rPr lang="en-US" altLang="zh-CN" b="1" dirty="0"/>
              <a:t>NOT</a:t>
            </a:r>
            <a:r>
              <a:rPr lang="en-US" altLang="zh-CN" dirty="0"/>
              <a:t> edit scene in running mode.</a:t>
            </a:r>
          </a:p>
          <a:p>
            <a:r>
              <a:rPr lang="en-US" altLang="zh-CN" dirty="0"/>
              <a:t>Save your scene into proper location with proper filename.</a:t>
            </a:r>
          </a:p>
          <a:p>
            <a:r>
              <a:rPr lang="en-US" altLang="zh-CN" dirty="0" smtClean="0"/>
              <a:t>Make sure </a:t>
            </a:r>
            <a:r>
              <a:rPr lang="en-US" altLang="zh-CN" dirty="0"/>
              <a:t>your scene </a:t>
            </a:r>
            <a:r>
              <a:rPr lang="en-US" altLang="zh-CN" dirty="0" smtClean="0"/>
              <a:t>is registered in </a:t>
            </a:r>
            <a:r>
              <a:rPr lang="en-US" altLang="zh-CN" dirty="0"/>
              <a:t>“File – Build Settings” window.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You can then load another scene by calling “</a:t>
            </a:r>
            <a:r>
              <a:rPr lang="en-US" altLang="zh-CN" dirty="0" err="1"/>
              <a:t>Application.LoadScene</a:t>
            </a:r>
            <a:r>
              <a:rPr lang="en-US" altLang="zh-CN" dirty="0"/>
              <a:t>(...)”.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400" b="1" dirty="0"/>
              <a:t>NOTE:</a:t>
            </a:r>
            <a:r>
              <a:rPr lang="en-US" altLang="zh-CN" sz="2400" dirty="0"/>
              <a:t> Use “File – Save Scene” to save your scene regularly, or you might waste your effort if Unity crashes.</a:t>
            </a:r>
            <a:endParaRPr lang="en-US" altLang="zh-CN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633486"/>
            <a:ext cx="4968552" cy="3243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Arc 13"/>
          <p:cNvSpPr/>
          <p:nvPr/>
        </p:nvSpPr>
        <p:spPr>
          <a:xfrm rot="16200000">
            <a:off x="1697012" y="3567684"/>
            <a:ext cx="4157074" cy="2871595"/>
          </a:xfrm>
          <a:prstGeom prst="arc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Creating/Using Prefabs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To create a prefab, you can either:</a:t>
            </a:r>
          </a:p>
          <a:p>
            <a:pPr lvl="1"/>
            <a:r>
              <a:rPr lang="en-US" altLang="zh-CN" dirty="0"/>
              <a:t>Create an empty prefab via right-click menu in Project window.</a:t>
            </a:r>
          </a:p>
          <a:p>
            <a:pPr lvl="1"/>
            <a:r>
              <a:rPr lang="en-US" altLang="zh-CN" dirty="0"/>
              <a:t>Drag a sub-tree in Hierarchy window to the Project window. (which are more commonly used)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NOTE: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Use “File – Save Project” (</a:t>
            </a:r>
            <a:r>
              <a:rPr lang="en-US" altLang="zh-CN" sz="2400" b="1" dirty="0">
                <a:solidFill>
                  <a:srgbClr val="FF0000"/>
                </a:solidFill>
              </a:rPr>
              <a:t>NOT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Ctrl+S</a:t>
            </a:r>
            <a:r>
              <a:rPr lang="en-US" altLang="zh-CN" sz="2400" dirty="0"/>
              <a:t>) to save your prefab changes regularly, or you might waste your effort if Unity crashes.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 l="-1" t="70478" r="70884" b="1270"/>
          <a:stretch>
            <a:fillRect/>
          </a:stretch>
        </p:blipFill>
        <p:spPr bwMode="auto">
          <a:xfrm>
            <a:off x="4211960" y="3429000"/>
            <a:ext cx="448654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Creating/Using Prefabs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Drag the sub-tree of “Bomb” to the proper</a:t>
            </a:r>
            <a:br>
              <a:rPr lang="en-US" altLang="zh-CN" sz="2800" dirty="0"/>
            </a:br>
            <a:r>
              <a:rPr lang="en-US" altLang="zh-CN" sz="2800" dirty="0"/>
              <a:t>folder in Project window.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l="184" t="5497" r="90915" b="77413"/>
          <a:stretch>
            <a:fillRect/>
          </a:stretch>
        </p:blipFill>
        <p:spPr bwMode="auto">
          <a:xfrm>
            <a:off x="539552" y="2492896"/>
            <a:ext cx="2016224" cy="161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 t="66178" r="78505" b="1270"/>
          <a:stretch>
            <a:fillRect/>
          </a:stretch>
        </p:blipFill>
        <p:spPr bwMode="auto">
          <a:xfrm>
            <a:off x="1115616" y="3429000"/>
            <a:ext cx="2880320" cy="3102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 l="19221" t="18379" r="66792" b="46526"/>
          <a:stretch>
            <a:fillRect/>
          </a:stretch>
        </p:blipFill>
        <p:spPr bwMode="auto">
          <a:xfrm>
            <a:off x="7236296" y="1556792"/>
            <a:ext cx="144642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V="1">
            <a:off x="3707904" y="4941168"/>
            <a:ext cx="576064" cy="301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331413">
            <a:off x="114756" y="3141017"/>
            <a:ext cx="2210468" cy="3594677"/>
          </a:xfrm>
          <a:prstGeom prst="arc">
            <a:avLst>
              <a:gd name="adj1" fmla="val 16200000"/>
              <a:gd name="adj2" fmla="val 21153595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features of Unity3D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Basic scene editor.</a:t>
            </a:r>
          </a:p>
          <a:p>
            <a:r>
              <a:rPr lang="en-US" altLang="zh-CN" dirty="0"/>
              <a:t>Unity GUI toolkit.</a:t>
            </a:r>
          </a:p>
          <a:p>
            <a:r>
              <a:rPr lang="en-US" altLang="zh-CN" dirty="0"/>
              <a:t>Simple terrain editing.</a:t>
            </a:r>
          </a:p>
          <a:p>
            <a:r>
              <a:rPr lang="en-US" altLang="zh-CN" dirty="0"/>
              <a:t>Physics simulation powered by </a:t>
            </a:r>
            <a:r>
              <a:rPr lang="en-US" altLang="zh-CN" dirty="0" err="1"/>
              <a:t>PhysX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Lighting/Shadow/</a:t>
            </a:r>
            <a:r>
              <a:rPr lang="en-US" altLang="zh-CN" dirty="0" err="1"/>
              <a:t>Shader</a:t>
            </a:r>
            <a:r>
              <a:rPr lang="en-US" altLang="zh-CN" dirty="0"/>
              <a:t> support.</a:t>
            </a:r>
          </a:p>
          <a:p>
            <a:r>
              <a:rPr lang="en-US" altLang="zh-CN" dirty="0"/>
              <a:t>Animation/Animator.</a:t>
            </a:r>
          </a:p>
          <a:p>
            <a:r>
              <a:rPr lang="en-US" altLang="zh-CN" dirty="0" err="1"/>
              <a:t>NavMesh</a:t>
            </a:r>
            <a:r>
              <a:rPr lang="en-US" altLang="zh-CN" dirty="0"/>
              <a:t> path-finding.</a:t>
            </a:r>
          </a:p>
          <a:p>
            <a:r>
              <a:rPr lang="en-US" altLang="zh-CN" dirty="0"/>
              <a:t>Optimization Tools.</a:t>
            </a:r>
          </a:p>
          <a:p>
            <a:r>
              <a:rPr lang="en-US" altLang="zh-CN" dirty="0"/>
              <a:t>Scripting using C#.</a:t>
            </a:r>
          </a:p>
          <a:p>
            <a:r>
              <a:rPr lang="en-US" altLang="zh-CN" dirty="0"/>
              <a:t>Etc.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Creating/Using Prefabs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If you want to edit a prefab:</a:t>
            </a:r>
          </a:p>
          <a:p>
            <a:pPr lvl="1"/>
            <a:r>
              <a:rPr lang="en-US" altLang="zh-CN" dirty="0"/>
              <a:t>Double click the prefab in the Project window to enter the edit mode for the prefab.</a:t>
            </a:r>
          </a:p>
          <a:p>
            <a:pPr lvl="1"/>
            <a:r>
              <a:rPr lang="en-US" altLang="zh-CN" dirty="0"/>
              <a:t>Edit the instance.</a:t>
            </a:r>
          </a:p>
          <a:p>
            <a:pPr lvl="1"/>
            <a:r>
              <a:rPr lang="en-US" altLang="zh-CN" dirty="0"/>
              <a:t>Click “Back” icon at the top of the Hierarchy window to apply the changes to the prefab.</a:t>
            </a:r>
          </a:p>
          <a:p>
            <a:r>
              <a:rPr lang="en-US" altLang="zh-CN" sz="2400" b="1" dirty="0"/>
              <a:t>NOTE AGAIN: </a:t>
            </a:r>
            <a:r>
              <a:rPr lang="en-US" altLang="zh-CN" sz="2400" dirty="0"/>
              <a:t>Don’t forget to click “File – Save Project” to request Unity to flush the changes into hard drive immediately.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Creating/Using Prefabs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use a prefab, you can:</a:t>
            </a:r>
          </a:p>
          <a:p>
            <a:pPr lvl="1"/>
            <a:r>
              <a:rPr lang="en-US" altLang="zh-CN" dirty="0"/>
              <a:t>In editor mode: drag the prefab into the scene.</a:t>
            </a:r>
          </a:p>
          <a:p>
            <a:pPr lvl="1"/>
            <a:r>
              <a:rPr lang="en-US" altLang="zh-CN" dirty="0"/>
              <a:t>During runtime, by code:</a:t>
            </a:r>
          </a:p>
          <a:p>
            <a:pPr lvl="2"/>
            <a:r>
              <a:rPr lang="en-US" altLang="zh-CN" dirty="0"/>
              <a:t>First acquire a reference to the prefab:</a:t>
            </a:r>
          </a:p>
          <a:p>
            <a:pPr lvl="3"/>
            <a:r>
              <a:rPr lang="en-US" altLang="zh-CN" dirty="0"/>
              <a:t>Setup a reference to the prefab in Component.</a:t>
            </a:r>
          </a:p>
          <a:p>
            <a:pPr lvl="3"/>
            <a:r>
              <a:rPr lang="en-US" altLang="zh-CN" dirty="0"/>
              <a:t>Call </a:t>
            </a:r>
            <a:r>
              <a:rPr lang="en-US" altLang="zh-CN" dirty="0" err="1"/>
              <a:t>Resources.Load</a:t>
            </a:r>
            <a:r>
              <a:rPr lang="en-US" altLang="zh-CN" dirty="0"/>
              <a:t>(path relative to “Resources” folder) to acquire during runtime.</a:t>
            </a:r>
          </a:p>
          <a:p>
            <a:pPr lvl="2"/>
            <a:r>
              <a:rPr lang="en-US" altLang="zh-CN" dirty="0"/>
              <a:t>Instantiate a new instance(clone) of that prefab:</a:t>
            </a:r>
          </a:p>
          <a:p>
            <a:pPr lvl="3"/>
            <a:r>
              <a:rPr lang="en-US" altLang="zh-CN" dirty="0"/>
              <a:t>Call Instantiate(reference of prefab).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Unity provides built-in GUI system.</a:t>
            </a:r>
          </a:p>
          <a:p>
            <a:pPr lvl="1"/>
            <a:r>
              <a:rPr lang="en-US" altLang="zh-CN" dirty="0"/>
              <a:t>Legacy GUI (only use it for debugging/editor GUI)</a:t>
            </a:r>
          </a:p>
          <a:p>
            <a:pPr lvl="1"/>
            <a:r>
              <a:rPr lang="en-US" altLang="zh-CN" dirty="0"/>
              <a:t>UGUI</a:t>
            </a:r>
          </a:p>
          <a:p>
            <a:pPr lvl="2"/>
            <a:r>
              <a:rPr lang="en-US" altLang="zh-CN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Canvas</a:t>
            </a:r>
            <a:r>
              <a:rPr lang="en-US" altLang="zh-CN" dirty="0"/>
              <a:t>, </a:t>
            </a:r>
            <a:r>
              <a:rPr lang="en-US" altLang="zh-CN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CanvasScaler</a:t>
            </a:r>
            <a:endParaRPr lang="en-US" altLang="zh-CN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altLang="zh-CN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AspectRatioFitter</a:t>
            </a:r>
            <a:endParaRPr lang="en-US" altLang="zh-CN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altLang="zh-CN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RectTransform</a:t>
            </a:r>
            <a:endParaRPr lang="en-US" altLang="zh-CN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altLang="zh-CN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Image</a:t>
            </a:r>
          </a:p>
          <a:p>
            <a:pPr lvl="2"/>
            <a:r>
              <a:rPr lang="en-US" altLang="zh-CN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Text</a:t>
            </a:r>
          </a:p>
          <a:p>
            <a:pPr lvl="2"/>
            <a:r>
              <a:rPr lang="en-US" altLang="zh-CN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Button</a:t>
            </a:r>
          </a:p>
          <a:p>
            <a:pPr lvl="2"/>
            <a:r>
              <a:rPr lang="en-US" altLang="zh-CN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Toggle</a:t>
            </a:r>
          </a:p>
          <a:p>
            <a:pPr lvl="2"/>
            <a:r>
              <a:rPr lang="en-US" altLang="zh-CN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Scrollbar</a:t>
            </a:r>
          </a:p>
          <a:p>
            <a:pPr lvl="2"/>
            <a:r>
              <a:rPr lang="en-US" altLang="zh-CN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Mask</a:t>
            </a:r>
          </a:p>
          <a:p>
            <a:pPr lvl="2"/>
            <a:r>
              <a:rPr lang="en-US" altLang="zh-CN" dirty="0"/>
              <a:t>Layout Related </a:t>
            </a:r>
            <a:r>
              <a:rPr lang="en-US" altLang="zh-CN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Component</a:t>
            </a:r>
            <a:r>
              <a:rPr lang="en-US" altLang="zh-CN" dirty="0"/>
              <a:t>s</a:t>
            </a:r>
          </a:p>
          <a:p>
            <a:pPr lvl="2"/>
            <a:r>
              <a:rPr lang="en-US" altLang="zh-CN" dirty="0"/>
              <a:t>Etc.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</a:t>
            </a:r>
            <a:r>
              <a:rPr lang="en-US" altLang="zh-CN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Component</a:t>
            </a:r>
            <a:r>
              <a:rPr lang="en-US" altLang="zh-CN" dirty="0"/>
              <a:t> is mainly used to design UI that can react to different resolution/aspect ratio of screen.</a:t>
            </a:r>
          </a:p>
          <a:p>
            <a:r>
              <a:rPr lang="en-US" altLang="zh-CN" dirty="0"/>
              <a:t>Two key concepts: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Anchor</a:t>
            </a:r>
            <a:r>
              <a:rPr lang="en-US" altLang="zh-CN" dirty="0"/>
              <a:t>s &amp; </a:t>
            </a:r>
            <a:r>
              <a:rPr lang="en-US" altLang="zh-CN" dirty="0">
                <a:solidFill>
                  <a:srgbClr val="FF0000"/>
                </a:solidFill>
              </a:rPr>
              <a:t>Offset</a:t>
            </a:r>
            <a:r>
              <a:rPr lang="en-US" altLang="zh-CN" dirty="0"/>
              <a:t>s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>
                <a:solidFill>
                  <a:srgbClr val="C600AE"/>
                </a:solidFill>
              </a:rPr>
              <a:t>Pivot</a:t>
            </a:r>
            <a:r>
              <a:rPr lang="en-US" altLang="zh-CN" dirty="0"/>
              <a:t>s</a:t>
            </a:r>
          </a:p>
          <a:p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355976" y="2996952"/>
            <a:ext cx="4104456" cy="3240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4898587" y="3761636"/>
            <a:ext cx="1800200" cy="999728"/>
          </a:xfrm>
          <a:prstGeom prst="rect">
            <a:avLst/>
          </a:prstGeom>
          <a:solidFill>
            <a:schemeClr val="bg1">
              <a:lumMod val="65000"/>
            </a:schemeClr>
          </a:solidFill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UI: </a:t>
            </a:r>
            <a:r>
              <a:rPr lang="en-US" altLang="zh-CN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RectTransform</a:t>
            </a:r>
            <a:endParaRPr lang="zh-CN" alt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148064" y="2924944"/>
            <a:ext cx="0" cy="3240360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444208" y="2924944"/>
            <a:ext cx="0" cy="3240360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211960" y="4509120"/>
            <a:ext cx="4536504" cy="8384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211960" y="4005064"/>
            <a:ext cx="4536504" cy="8384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>
            <a:off x="6902604" y="4509120"/>
            <a:ext cx="189675" cy="25245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ight Brace 13"/>
          <p:cNvSpPr/>
          <p:nvPr/>
        </p:nvSpPr>
        <p:spPr>
          <a:xfrm>
            <a:off x="6902605" y="3752613"/>
            <a:ext cx="189675" cy="25245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ight Brace 14"/>
          <p:cNvSpPr/>
          <p:nvPr/>
        </p:nvSpPr>
        <p:spPr>
          <a:xfrm rot="5400000">
            <a:off x="4927001" y="4864121"/>
            <a:ext cx="189675" cy="25245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ight Brace 15"/>
          <p:cNvSpPr/>
          <p:nvPr/>
        </p:nvSpPr>
        <p:spPr>
          <a:xfrm rot="5400000">
            <a:off x="6475596" y="4864121"/>
            <a:ext cx="189675" cy="25245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/>
          <p:cNvSpPr/>
          <p:nvPr/>
        </p:nvSpPr>
        <p:spPr>
          <a:xfrm>
            <a:off x="899592" y="5229200"/>
            <a:ext cx="1800200" cy="999728"/>
          </a:xfrm>
          <a:prstGeom prst="rect">
            <a:avLst/>
          </a:prstGeom>
          <a:solidFill>
            <a:schemeClr val="bg1">
              <a:lumMod val="65000"/>
            </a:schemeClr>
          </a:solidFill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899592" y="5237584"/>
            <a:ext cx="0" cy="999728"/>
          </a:xfrm>
          <a:prstGeom prst="line">
            <a:avLst/>
          </a:prstGeom>
          <a:ln w="19050">
            <a:solidFill>
              <a:srgbClr val="C600AE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3"/>
            <a:endCxn id="17" idx="1"/>
          </p:cNvCxnSpPr>
          <p:nvPr/>
        </p:nvCxnSpPr>
        <p:spPr>
          <a:xfrm flipH="1">
            <a:off x="899592" y="5729064"/>
            <a:ext cx="1800200" cy="0"/>
          </a:xfrm>
          <a:prstGeom prst="line">
            <a:avLst/>
          </a:prstGeom>
          <a:ln w="19050">
            <a:solidFill>
              <a:srgbClr val="C600AE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UI: Layout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Layout Container:</a:t>
            </a:r>
          </a:p>
          <a:p>
            <a:pPr lvl="1"/>
            <a:r>
              <a:rPr lang="en-US" altLang="zh-CN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Horizontal</a:t>
            </a:r>
            <a:r>
              <a:rPr lang="en-US" altLang="zh-CN" dirty="0"/>
              <a:t>/</a:t>
            </a:r>
            <a:r>
              <a:rPr lang="en-US" altLang="zh-CN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VerticalLayoutGroup</a:t>
            </a:r>
            <a:endParaRPr lang="en-US" altLang="zh-CN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CN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GridLayoutGroup</a:t>
            </a:r>
            <a:endParaRPr lang="en-US" altLang="zh-CN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LayoutElement</a:t>
            </a:r>
            <a:endParaRPr lang="en-US" altLang="zh-CN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CN" dirty="0"/>
              <a:t>Describe how each element should </a:t>
            </a:r>
            <a:br>
              <a:rPr lang="en-US" altLang="zh-CN" dirty="0"/>
            </a:br>
            <a:r>
              <a:rPr lang="en-US" altLang="zh-CN" dirty="0"/>
              <a:t>be resized.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876256" y="1628800"/>
            <a:ext cx="1728192" cy="25922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7028656" y="1781200"/>
            <a:ext cx="1431776" cy="279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020272" y="2132856"/>
            <a:ext cx="1431776" cy="495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020272" y="2708920"/>
            <a:ext cx="1431776" cy="495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3851920" y="4581128"/>
            <a:ext cx="2664296" cy="1800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4716016" y="4725144"/>
            <a:ext cx="576064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3995936" y="4725144"/>
            <a:ext cx="576064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5436096" y="4725144"/>
            <a:ext cx="576064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6876256" y="4581128"/>
            <a:ext cx="1728192" cy="1800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7020272" y="4725144"/>
            <a:ext cx="621276" cy="32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/>
          <p:cNvSpPr/>
          <p:nvPr/>
        </p:nvSpPr>
        <p:spPr>
          <a:xfrm>
            <a:off x="7812360" y="4725144"/>
            <a:ext cx="648072" cy="32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/>
          <p:cNvSpPr/>
          <p:nvPr/>
        </p:nvSpPr>
        <p:spPr>
          <a:xfrm>
            <a:off x="7020272" y="5157192"/>
            <a:ext cx="621276" cy="32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/>
          <p:cNvSpPr/>
          <p:nvPr/>
        </p:nvSpPr>
        <p:spPr>
          <a:xfrm>
            <a:off x="7812360" y="5157192"/>
            <a:ext cx="648072" cy="32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7020272" y="5589240"/>
            <a:ext cx="621276" cy="32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Unity provides support to normal mouse/keyboard input and multi-touch tracking on mobile devices.</a:t>
            </a:r>
          </a:p>
          <a:p>
            <a:r>
              <a:rPr lang="en-US" altLang="zh-CN" dirty="0"/>
              <a:t>Unity allows you to define virtual axes with keyboard/mouse/joystick input in Edit – Project Settings - Input.</a:t>
            </a:r>
          </a:p>
          <a:p>
            <a:r>
              <a:rPr lang="en-US" altLang="zh-CN" dirty="0"/>
              <a:t>Common Usages:</a:t>
            </a:r>
          </a:p>
          <a:p>
            <a:pPr lvl="1"/>
            <a:r>
              <a:rPr lang="en-US" altLang="zh-CN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Input</a:t>
            </a:r>
            <a:r>
              <a:rPr lang="en-US" altLang="zh-CN" dirty="0" err="1"/>
              <a:t>.GetAxis</a:t>
            </a:r>
            <a:r>
              <a:rPr lang="en-US" altLang="zh-CN" dirty="0"/>
              <a:t>(</a:t>
            </a:r>
            <a:r>
              <a:rPr lang="en-US" altLang="zh-CN" dirty="0" err="1"/>
              <a:t>axisName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Input</a:t>
            </a:r>
            <a:r>
              <a:rPr lang="en-US" altLang="zh-CN" dirty="0" err="1"/>
              <a:t>.GetButton</a:t>
            </a:r>
            <a:r>
              <a:rPr lang="en-US" altLang="zh-CN" dirty="0"/>
              <a:t>/</a:t>
            </a:r>
            <a:r>
              <a:rPr lang="en-US" altLang="zh-CN" dirty="0" err="1"/>
              <a:t>GetButtonUp</a:t>
            </a:r>
            <a:r>
              <a:rPr lang="en-US" altLang="zh-CN" dirty="0"/>
              <a:t>/Down</a:t>
            </a:r>
          </a:p>
          <a:p>
            <a:pPr lvl="1"/>
            <a:r>
              <a:rPr lang="en-US" altLang="zh-CN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Input</a:t>
            </a:r>
            <a:r>
              <a:rPr lang="en-US" altLang="zh-CN" dirty="0" err="1"/>
              <a:t>.GetMouseButton</a:t>
            </a:r>
            <a:r>
              <a:rPr lang="en-US" altLang="zh-CN" dirty="0"/>
              <a:t>/</a:t>
            </a:r>
            <a:r>
              <a:rPr lang="en-US" altLang="zh-CN" dirty="0" err="1"/>
              <a:t>GetMouseButtonUp</a:t>
            </a:r>
            <a:r>
              <a:rPr lang="en-US" altLang="zh-CN" dirty="0"/>
              <a:t>/Down</a:t>
            </a:r>
          </a:p>
          <a:p>
            <a:pPr lvl="1"/>
            <a:r>
              <a:rPr lang="en-US" altLang="zh-CN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Input</a:t>
            </a:r>
            <a:r>
              <a:rPr lang="en-US" altLang="zh-CN" dirty="0" err="1"/>
              <a:t>.GetKey</a:t>
            </a:r>
            <a:r>
              <a:rPr lang="en-US" altLang="zh-CN" dirty="0"/>
              <a:t>/</a:t>
            </a:r>
            <a:r>
              <a:rPr lang="en-US" altLang="zh-CN" dirty="0" err="1"/>
              <a:t>GetKeyUp</a:t>
            </a:r>
            <a:r>
              <a:rPr lang="en-US" altLang="zh-CN" dirty="0"/>
              <a:t>/Down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Input events in UGUI:</a:t>
            </a:r>
          </a:p>
          <a:p>
            <a:pPr lvl="1"/>
            <a:r>
              <a:rPr lang="en-US" altLang="zh-CN" dirty="0" err="1"/>
              <a:t>OnPointerUp</a:t>
            </a:r>
            <a:r>
              <a:rPr lang="en-US" altLang="zh-CN" dirty="0"/>
              <a:t>/Down/Click/Enter/Exit</a:t>
            </a:r>
          </a:p>
          <a:p>
            <a:pPr lvl="1"/>
            <a:r>
              <a:rPr lang="en-US" altLang="zh-CN" dirty="0" err="1"/>
              <a:t>OnBeginDrag</a:t>
            </a:r>
            <a:r>
              <a:rPr lang="en-US" altLang="zh-CN" dirty="0"/>
              <a:t>/</a:t>
            </a:r>
            <a:r>
              <a:rPr lang="en-US" altLang="zh-CN" dirty="0" err="1"/>
              <a:t>OnDrag</a:t>
            </a:r>
            <a:r>
              <a:rPr lang="en-US" altLang="zh-CN" dirty="0"/>
              <a:t>/</a:t>
            </a:r>
            <a:r>
              <a:rPr lang="en-US" altLang="zh-CN" dirty="0" err="1"/>
              <a:t>OnEndDrag</a:t>
            </a:r>
            <a:r>
              <a:rPr lang="en-US" altLang="zh-CN" dirty="0"/>
              <a:t>/</a:t>
            </a:r>
            <a:r>
              <a:rPr lang="en-US" altLang="zh-CN" dirty="0" err="1"/>
              <a:t>OnDrop</a:t>
            </a:r>
            <a:endParaRPr lang="en-US" altLang="zh-CN" dirty="0"/>
          </a:p>
          <a:p>
            <a:pPr lvl="1"/>
            <a:r>
              <a:rPr lang="en-US" altLang="zh-CN" dirty="0"/>
              <a:t>Etc.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sz="2000" dirty="0"/>
              <a:t>For more details, check Unity Manual – Scripting – Event System – Supported Events.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Animation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Unity provides Finite-State-Machine based animator.</a:t>
            </a:r>
          </a:p>
        </p:txBody>
      </p:sp>
      <p:pic>
        <p:nvPicPr>
          <p:cNvPr id="4" name="图片 3" descr="Image_Animator">
            <a:extLst>
              <a:ext uri="{FF2B5EF4-FFF2-40B4-BE49-F238E27FC236}">
                <a16:creationId xmlns:a16="http://schemas.microsoft.com/office/drawing/2014/main" id="{60B2CF2D-7413-4FE5-9B9A-F5ECBA3BB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84" y="2800015"/>
            <a:ext cx="5592231" cy="348035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488D1-07BD-4263-A4B9-9213A843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Animation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B68A4-F113-4B04-86AC-164B369A6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Unity provides parameterized animation control mechanism.</a:t>
            </a:r>
          </a:p>
          <a:p>
            <a:pPr lvl="1"/>
            <a:r>
              <a:rPr lang="en-US" altLang="zh-CN" dirty="0"/>
              <a:t>Allows you to program how animation state is switching and how multiple animations are blended and merged together.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105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336A8-2EE6-4F4D-BB97-3A5342516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Animation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84B807-14C2-46AB-8E7E-74F3E3A94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Unity provides a built-in curve editor for tweaking animation manually. (Example: can be used to make simple UI animation)</a:t>
            </a:r>
          </a:p>
          <a:p>
            <a:endParaRPr lang="zh-CN" altLang="en-US" dirty="0"/>
          </a:p>
        </p:txBody>
      </p:sp>
      <p:pic>
        <p:nvPicPr>
          <p:cNvPr id="4" name="图片 3" descr="Image_Animation">
            <a:extLst>
              <a:ext uri="{FF2B5EF4-FFF2-40B4-BE49-F238E27FC236}">
                <a16:creationId xmlns:a16="http://schemas.microsoft.com/office/drawing/2014/main" id="{98809734-F424-4D7F-AC4B-E0D45FBDE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208620"/>
            <a:ext cx="5544616" cy="312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7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 Environment Integration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MonoDevelop</a:t>
            </a:r>
            <a:r>
              <a:rPr lang="en-US" altLang="zh-CN" dirty="0"/>
              <a:t> (provided with Unity)</a:t>
            </a:r>
          </a:p>
          <a:p>
            <a:r>
              <a:rPr lang="en-US" altLang="zh-CN" dirty="0"/>
              <a:t>Integration </a:t>
            </a:r>
            <a:r>
              <a:rPr lang="en-US" altLang="zh-CN" dirty="0" err="1"/>
              <a:t>plugin</a:t>
            </a:r>
            <a:r>
              <a:rPr lang="en-US" altLang="zh-CN" dirty="0"/>
              <a:t> that makes Visual Studio work with Unity. (debugging supported as well)</a:t>
            </a:r>
          </a:p>
          <a:p>
            <a:pPr lvl="1"/>
            <a:r>
              <a:rPr lang="en-US" altLang="zh-CN" dirty="0"/>
              <a:t>VSTU: Visual Studio Tools for Unity</a:t>
            </a:r>
          </a:p>
          <a:p>
            <a:pPr lvl="2"/>
            <a:r>
              <a:rPr lang="en-US" altLang="zh-CN" dirty="0"/>
              <a:t>You can look for proper version and install it.</a:t>
            </a:r>
          </a:p>
          <a:p>
            <a:r>
              <a:rPr lang="en-US" altLang="zh-CN" dirty="0"/>
              <a:t>Some VCS are integrated with Unity. (P4, SVN, etc)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Physics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Unity provides rigid-body simulation, including translation and rotation, velocity and acceleration, force and torque, gravity, </a:t>
            </a:r>
            <a:r>
              <a:rPr lang="en-US" altLang="zh-CN" dirty="0" err="1"/>
              <a:t>windzone</a:t>
            </a:r>
            <a:r>
              <a:rPr lang="en-US" altLang="zh-CN" dirty="0"/>
              <a:t>, etc.</a:t>
            </a:r>
          </a:p>
          <a:p>
            <a:r>
              <a:rPr lang="en-US" altLang="zh-CN" dirty="0"/>
              <a:t>Unity supports a variety types of joints. (including ragdoll effect)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7CF029-5674-4BC4-8951-CC5C400501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0" t="10747" r="62813" b="28193"/>
          <a:stretch/>
        </p:blipFill>
        <p:spPr>
          <a:xfrm>
            <a:off x="6568367" y="4561221"/>
            <a:ext cx="2118433" cy="202214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DDC30ED-5158-463C-8D04-9F5A62C573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" t="11289" r="41919" b="2181"/>
          <a:stretch/>
        </p:blipFill>
        <p:spPr>
          <a:xfrm>
            <a:off x="899592" y="4747423"/>
            <a:ext cx="3092109" cy="18359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059228-F5D2-481B-A7FB-27E67AFE11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5" t="14726" r="16229" b="605"/>
          <a:stretch/>
        </p:blipFill>
        <p:spPr>
          <a:xfrm>
            <a:off x="4288007" y="4719811"/>
            <a:ext cx="2016225" cy="1854926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Physics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Collider</a:t>
            </a:r>
          </a:p>
          <a:p>
            <a:pPr lvl="1"/>
            <a:r>
              <a:rPr lang="en-US" altLang="zh-CN" dirty="0"/>
              <a:t>Collision</a:t>
            </a:r>
          </a:p>
          <a:p>
            <a:pPr lvl="2"/>
            <a:r>
              <a:rPr lang="en-US" altLang="zh-CN" dirty="0"/>
              <a:t>Objects will bounce when colliding each other.</a:t>
            </a:r>
          </a:p>
          <a:p>
            <a:pPr lvl="1"/>
            <a:r>
              <a:rPr lang="en-US" altLang="zh-CN" dirty="0"/>
              <a:t>Trigger</a:t>
            </a:r>
          </a:p>
          <a:p>
            <a:pPr lvl="2"/>
            <a:r>
              <a:rPr lang="en-US" altLang="zh-CN" dirty="0"/>
              <a:t>Mainly for game logic. Example: A trap that gets activated when player enters certain area.</a:t>
            </a:r>
          </a:p>
          <a:p>
            <a:r>
              <a:rPr lang="en-US" altLang="zh-CN" dirty="0"/>
              <a:t>Layer Collision Matrix</a:t>
            </a:r>
          </a:p>
          <a:p>
            <a:pPr lvl="1"/>
            <a:r>
              <a:rPr lang="en-US" altLang="zh-CN" dirty="0"/>
              <a:t>Defines whether objects of each two layers can collide with each other.</a:t>
            </a:r>
          </a:p>
          <a:p>
            <a:pPr lvl="1"/>
            <a:r>
              <a:rPr lang="en-US" altLang="zh-CN" dirty="0"/>
              <a:t>Can be edited in “Edit – Project </a:t>
            </a:r>
            <a:r>
              <a:rPr lang="en-US" altLang="zh-CN"/>
              <a:t>Settings – Physics”.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Pathfinding</a:t>
            </a:r>
            <a:r>
              <a:rPr lang="en-US" altLang="zh-CN" dirty="0"/>
              <a:t>/Navigation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Unity provides a </a:t>
            </a:r>
            <a:r>
              <a:rPr lang="en-US" altLang="zh-CN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NavMesh</a:t>
            </a:r>
            <a:r>
              <a:rPr lang="en-US" altLang="zh-CN" dirty="0"/>
              <a:t> based </a:t>
            </a:r>
            <a:r>
              <a:rPr lang="en-US" altLang="zh-CN" dirty="0" err="1"/>
              <a:t>pathfinding</a:t>
            </a:r>
            <a:r>
              <a:rPr lang="en-US" altLang="zh-CN" dirty="0"/>
              <a:t> solution, which requires baking the scene in advance. (in Navigation window you can bake the </a:t>
            </a:r>
            <a:r>
              <a:rPr lang="en-US" altLang="zh-CN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NavMesh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NavMesh</a:t>
            </a:r>
            <a:endParaRPr lang="en-US" altLang="zh-CN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CN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NavMeshAgent</a:t>
            </a:r>
            <a:endParaRPr lang="en-US" altLang="zh-CN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CN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NavMeshObstacle</a:t>
            </a:r>
            <a:endParaRPr lang="en-US" altLang="zh-CN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CN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OffMeshLink</a:t>
            </a:r>
            <a:endParaRPr lang="en-US" altLang="zh-CN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altLang="zh-CN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3284984"/>
            <a:ext cx="3854588" cy="3296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B2CE8-CB44-4842-9025-A13CDCD7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Pathfinding/Navigation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20DFE-17E1-46A3-9C7F-12195FF97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Unity doesn’t support runtime baking of </a:t>
            </a:r>
            <a:r>
              <a:rPr lang="en-US" altLang="zh-CN" dirty="0" err="1"/>
              <a:t>NavMesh</a:t>
            </a:r>
            <a:r>
              <a:rPr lang="en-US" altLang="zh-CN" dirty="0"/>
              <a:t> in official build.</a:t>
            </a:r>
          </a:p>
          <a:p>
            <a:r>
              <a:rPr lang="en-US" altLang="zh-CN" dirty="0"/>
              <a:t>You may need to get </a:t>
            </a:r>
            <a:r>
              <a:rPr lang="en-US" altLang="zh-CN" dirty="0">
                <a:hlinkClick r:id="rId2"/>
              </a:rPr>
              <a:t>https://github.com/Unity-Technologies/NavMeshComponents</a:t>
            </a:r>
            <a:r>
              <a:rPr lang="en-US" altLang="zh-CN" dirty="0"/>
              <a:t> for runtime baking if you have procedural-generated maps.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5814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Pathfinding</a:t>
            </a:r>
            <a:r>
              <a:rPr lang="en-US" altLang="zh-CN" dirty="0"/>
              <a:t>/Navigation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can also implement your own pathfinding algorithm if </a:t>
            </a:r>
            <a:r>
              <a:rPr lang="en-US" altLang="zh-CN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NavMesh</a:t>
            </a:r>
            <a:r>
              <a:rPr lang="en-US" altLang="zh-CN" dirty="0"/>
              <a:t> cannot satisfy your requirement.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Particle System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Unity provides a complex</a:t>
            </a:r>
            <a:br>
              <a:rPr lang="en-US" altLang="zh-CN" dirty="0"/>
            </a:br>
            <a:r>
              <a:rPr lang="en-US" altLang="zh-CN" dirty="0"/>
              <a:t>particle system which can</a:t>
            </a:r>
            <a:br>
              <a:rPr lang="en-US" altLang="zh-CN" dirty="0"/>
            </a:br>
            <a:r>
              <a:rPr lang="en-US" altLang="zh-CN" dirty="0"/>
              <a:t>meet requirement in most</a:t>
            </a:r>
            <a:br>
              <a:rPr lang="en-US" altLang="zh-CN" dirty="0"/>
            </a:br>
            <a:r>
              <a:rPr lang="en-US" altLang="zh-CN" dirty="0"/>
              <a:t>situations.</a:t>
            </a:r>
          </a:p>
        </p:txBody>
      </p:sp>
      <p:pic>
        <p:nvPicPr>
          <p:cNvPr id="4" name="图片 3" descr="Image_ParticleSystem">
            <a:extLst>
              <a:ext uri="{FF2B5EF4-FFF2-40B4-BE49-F238E27FC236}">
                <a16:creationId xmlns:a16="http://schemas.microsoft.com/office/drawing/2014/main" id="{DAC42FB6-1129-4B77-B90F-338C79B09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275" y="1334116"/>
            <a:ext cx="2376264" cy="5274148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Sound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Unity supports simple sound playing as well as 3D sound effect.</a:t>
            </a:r>
          </a:p>
          <a:p>
            <a:r>
              <a:rPr lang="en-US" altLang="zh-CN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AudioSource</a:t>
            </a:r>
            <a:r>
              <a:rPr lang="en-US" altLang="zh-CN" dirty="0"/>
              <a:t> component decides what </a:t>
            </a:r>
            <a:r>
              <a:rPr lang="en-US" altLang="zh-CN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AudioClip</a:t>
            </a:r>
            <a:r>
              <a:rPr lang="en-US" altLang="zh-CN" dirty="0"/>
              <a:t> is to be played and its pitch/volume/attenuation curve.</a:t>
            </a:r>
            <a:endParaRPr lang="en-US" altLang="zh-CN" i="1" dirty="0"/>
          </a:p>
          <a:p>
            <a:r>
              <a:rPr lang="en-US" altLang="zh-CN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AudioListener</a:t>
            </a:r>
            <a:r>
              <a:rPr lang="en-US" altLang="zh-CN" dirty="0"/>
              <a:t> component calculates sound effect (attenuation with distance, doppler effect, etc.) and finally play it out.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3EABA-202E-4581-ABE0-3EC1A3E9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A6610-6BBB-4B29-B746-F6F7501D8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Unity has also provided filter effects &amp; mixer for sounds. (Not included in this class)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 descr="Image_AudioMixer">
            <a:extLst>
              <a:ext uri="{FF2B5EF4-FFF2-40B4-BE49-F238E27FC236}">
                <a16:creationId xmlns:a16="http://schemas.microsoft.com/office/drawing/2014/main" id="{0440EDB7-C6F8-4DDB-AA47-2F90DF148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199" y="2859745"/>
            <a:ext cx="5773602" cy="344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624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 Tools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profiling tool that helps you to see time consumption of your codes in each frame.</a:t>
            </a:r>
          </a:p>
          <a:p>
            <a:pPr lvl="1"/>
            <a:r>
              <a:rPr lang="en-US" altLang="zh-CN" dirty="0"/>
              <a:t>Find expensive portion of code logic and see if you can optimize.</a:t>
            </a:r>
          </a:p>
          <a:p>
            <a:r>
              <a:rPr lang="en-US" altLang="zh-CN" dirty="0"/>
              <a:t>A frame debugger that can capture the render procedures of a frame.</a:t>
            </a:r>
          </a:p>
          <a:p>
            <a:pPr lvl="1"/>
            <a:r>
              <a:rPr lang="en-US" altLang="zh-CN" dirty="0"/>
              <a:t>Allows you to find issues when dealing with complex rendering process.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 words that are formatted like </a:t>
            </a:r>
            <a:r>
              <a:rPr lang="en-US" altLang="zh-CN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this</a:t>
            </a:r>
            <a:r>
              <a:rPr lang="en-US" altLang="zh-CN" i="1" dirty="0"/>
              <a:t> </a:t>
            </a:r>
            <a:r>
              <a:rPr lang="en-US" altLang="zh-CN" dirty="0"/>
              <a:t>are type name of </a:t>
            </a:r>
            <a:r>
              <a:rPr lang="en-US" altLang="zh-CN" dirty="0" err="1"/>
              <a:t>UnityEngine’s</a:t>
            </a:r>
            <a:r>
              <a:rPr lang="en-US" altLang="zh-CN" dirty="0"/>
              <a:t> class/</a:t>
            </a:r>
            <a:r>
              <a:rPr lang="en-US" altLang="zh-CN" dirty="0" err="1"/>
              <a:t>struct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Screenshots in this presentation are snapshots from Unity 5.2.0f3 (Pro license), actual UI may differ with Unity’s version.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Create a New Project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You need to configure your VCS according to the location of your project.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12776"/>
            <a:ext cx="6120680" cy="3542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Unity3D Main UI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1D7A746-BEC8-4DAD-B31A-606539565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 descr="Image_Unity">
            <a:extLst>
              <a:ext uri="{FF2B5EF4-FFF2-40B4-BE49-F238E27FC236}">
                <a16:creationId xmlns:a16="http://schemas.microsoft.com/office/drawing/2014/main" id="{D1953E34-5C65-4C5C-8E44-064EA23DD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199"/>
            <a:ext cx="8229600" cy="47939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Unity3D Main UI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Several windows you need to use frequently:</a:t>
            </a:r>
          </a:p>
          <a:p>
            <a:pPr lvl="1"/>
            <a:r>
              <a:rPr lang="en-US" altLang="zh-CN" dirty="0"/>
              <a:t>Hierarchy: shows the scene you are editing.</a:t>
            </a:r>
          </a:p>
          <a:p>
            <a:pPr lvl="1"/>
            <a:r>
              <a:rPr lang="en-US" altLang="zh-CN" dirty="0"/>
              <a:t>Scene: a 3D view of your scene. You can also move around and drag </a:t>
            </a:r>
            <a:r>
              <a:rPr lang="en-US" altLang="zh-CN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GameObject</a:t>
            </a:r>
            <a:r>
              <a:rPr lang="en-US" altLang="zh-CN" dirty="0" err="1"/>
              <a:t>s</a:t>
            </a:r>
            <a:r>
              <a:rPr lang="en-US" altLang="zh-CN" dirty="0"/>
              <a:t> around if you need.</a:t>
            </a:r>
          </a:p>
          <a:p>
            <a:pPr lvl="1"/>
            <a:r>
              <a:rPr lang="en-US" altLang="zh-CN" dirty="0"/>
              <a:t>Game: the runtime view of your game. By default, what you see in this view is rendered by the </a:t>
            </a:r>
            <a:r>
              <a:rPr lang="en-US" altLang="zh-CN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Camera</a:t>
            </a:r>
            <a:r>
              <a:rPr lang="en-US" altLang="zh-CN" dirty="0"/>
              <a:t> component attached on the “Main Camera” </a:t>
            </a:r>
            <a:r>
              <a:rPr lang="en-US" altLang="zh-CN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GameObject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Inspector: shows what </a:t>
            </a:r>
            <a:r>
              <a:rPr lang="en-US" altLang="zh-CN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Component</a:t>
            </a:r>
            <a:r>
              <a:rPr lang="en-US" altLang="zh-CN" dirty="0"/>
              <a:t>s the selected </a:t>
            </a:r>
            <a:r>
              <a:rPr lang="en-US" altLang="zh-CN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GameObject</a:t>
            </a:r>
            <a:r>
              <a:rPr lang="en-US" altLang="zh-CN" dirty="0"/>
              <a:t> has and it allows you to edit properties of them.</a:t>
            </a:r>
          </a:p>
          <a:p>
            <a:pPr lvl="1"/>
            <a:r>
              <a:rPr lang="en-US" altLang="zh-CN" dirty="0"/>
              <a:t>Project: shows your project folder structure.</a:t>
            </a:r>
          </a:p>
          <a:p>
            <a:pPr lvl="1"/>
            <a:r>
              <a:rPr lang="en-US" altLang="zh-CN" dirty="0"/>
              <a:t>Console: debug/error reporting window.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 of Unity Project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Assets</a:t>
            </a:r>
          </a:p>
          <a:p>
            <a:pPr lvl="1"/>
            <a:r>
              <a:rPr lang="en-US" altLang="zh-CN" dirty="0"/>
              <a:t>Model/Texture/Sound/</a:t>
            </a:r>
            <a:r>
              <a:rPr lang="en-US" altLang="zh-CN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TextAsset</a:t>
            </a:r>
            <a:r>
              <a:rPr lang="en-US" altLang="zh-CN" dirty="0"/>
              <a:t>, etc.</a:t>
            </a:r>
          </a:p>
          <a:p>
            <a:pPr lvl="1"/>
            <a:r>
              <a:rPr lang="en-US" altLang="zh-CN" dirty="0"/>
              <a:t>Scripts/Compiled DLL.</a:t>
            </a:r>
          </a:p>
          <a:p>
            <a:pPr lvl="1"/>
            <a:r>
              <a:rPr lang="en-US" altLang="zh-CN" dirty="0"/>
              <a:t>Scene</a:t>
            </a:r>
          </a:p>
          <a:p>
            <a:pPr lvl="1"/>
            <a:r>
              <a:rPr lang="en-US" altLang="zh-CN" dirty="0"/>
              <a:t>Prefab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1735</Words>
  <Application>Microsoft Office PowerPoint</Application>
  <PresentationFormat>On-screen Show (4:3)</PresentationFormat>
  <Paragraphs>282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宋体</vt:lpstr>
      <vt:lpstr>Arial</vt:lpstr>
      <vt:lpstr>Calibri</vt:lpstr>
      <vt:lpstr>Tw Cen MT</vt:lpstr>
      <vt:lpstr>Office Theme</vt:lpstr>
      <vt:lpstr>Introduction to Unity3D</vt:lpstr>
      <vt:lpstr>Unity3D Overview</vt:lpstr>
      <vt:lpstr>Some features of Unity3D</vt:lpstr>
      <vt:lpstr>Develop Environment Integration</vt:lpstr>
      <vt:lpstr>Notes</vt:lpstr>
      <vt:lpstr>Create a New Project</vt:lpstr>
      <vt:lpstr>Unity3D Main UI</vt:lpstr>
      <vt:lpstr>Unity3D Main UI</vt:lpstr>
      <vt:lpstr>Structure of Unity Project</vt:lpstr>
      <vt:lpstr>Structure of Unity Project</vt:lpstr>
      <vt:lpstr>Structure of Unity Project</vt:lpstr>
      <vt:lpstr>Structure of Unity Project</vt:lpstr>
      <vt:lpstr>Structure of Unity Project</vt:lpstr>
      <vt:lpstr>Structure of Unity Project</vt:lpstr>
      <vt:lpstr>Structure of Unity Project</vt:lpstr>
      <vt:lpstr>Structure of Unity Project</vt:lpstr>
      <vt:lpstr>Load Assets during Runtime</vt:lpstr>
      <vt:lpstr>Import Assets</vt:lpstr>
      <vt:lpstr>Import Assets</vt:lpstr>
      <vt:lpstr>Creating a GameObject</vt:lpstr>
      <vt:lpstr>Creating a GameObject</vt:lpstr>
      <vt:lpstr>GameObject’s Layer</vt:lpstr>
      <vt:lpstr>Creating Your Own Component</vt:lpstr>
      <vt:lpstr>Creating Your Own Component</vt:lpstr>
      <vt:lpstr>Create Your Own Component</vt:lpstr>
      <vt:lpstr>Create Your Own Component</vt:lpstr>
      <vt:lpstr>Creating/Using Scene</vt:lpstr>
      <vt:lpstr>Creating/Using Prefabs</vt:lpstr>
      <vt:lpstr>Creating/Using Prefabs</vt:lpstr>
      <vt:lpstr>Creating/Using Prefabs</vt:lpstr>
      <vt:lpstr>Creating/Using Prefabs</vt:lpstr>
      <vt:lpstr>UI</vt:lpstr>
      <vt:lpstr>UI: RectTransform</vt:lpstr>
      <vt:lpstr>UI: Layout</vt:lpstr>
      <vt:lpstr>Input</vt:lpstr>
      <vt:lpstr>Input</vt:lpstr>
      <vt:lpstr>Animation</vt:lpstr>
      <vt:lpstr>Animation</vt:lpstr>
      <vt:lpstr>Animation</vt:lpstr>
      <vt:lpstr>Physics</vt:lpstr>
      <vt:lpstr>Physics</vt:lpstr>
      <vt:lpstr>Pathfinding/Navigation</vt:lpstr>
      <vt:lpstr>Pathfinding/Navigation</vt:lpstr>
      <vt:lpstr>Pathfinding/Navigation</vt:lpstr>
      <vt:lpstr>Particle System</vt:lpstr>
      <vt:lpstr>Sound</vt:lpstr>
      <vt:lpstr>Sound</vt:lpstr>
      <vt:lpstr>Optimization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Unity3D</dc:title>
  <cp:lastModifiedBy>Yan Fang_a</cp:lastModifiedBy>
  <cp:revision>13</cp:revision>
  <dcterms:created xsi:type="dcterms:W3CDTF">2016-03-29T07:11:02Z</dcterms:created>
  <dcterms:modified xsi:type="dcterms:W3CDTF">2019-07-16T05:49:58Z</dcterms:modified>
</cp:coreProperties>
</file>