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69" d="100"/>
          <a:sy n="69" d="100"/>
        </p:scale>
        <p:origin x="-9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702A-89E2-44FB-AE2C-A3E62496E9F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1925-5583-4F02-A5A3-C795528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Pollinator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090"/>
            <a:ext cx="10515600" cy="1325563"/>
          </a:xfrm>
        </p:spPr>
        <p:txBody>
          <a:bodyPr/>
          <a:lstStyle/>
          <a:p>
            <a:r>
              <a:rPr lang="en-US" dirty="0" smtClean="0"/>
              <a:t>Issues Addressed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68723"/>
            <a:ext cx="10161037" cy="578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ACCURACY </a:t>
            </a:r>
          </a:p>
          <a:p>
            <a:pPr lvl="1"/>
            <a:r>
              <a:rPr lang="en-US" sz="2400" dirty="0" smtClean="0"/>
              <a:t>-Detailed modeling of complex HVAC systems (packaged and non-packaged </a:t>
            </a:r>
            <a:r>
              <a:rPr lang="en-US" sz="2400" dirty="0"/>
              <a:t>a</a:t>
            </a:r>
            <a:r>
              <a:rPr lang="en-US" sz="2400" dirty="0" smtClean="0"/>
              <a:t>ir terminals with </a:t>
            </a:r>
            <a:r>
              <a:rPr lang="en-US" sz="2400" dirty="0" err="1" smtClean="0"/>
              <a:t>OpenStudio</a:t>
            </a:r>
            <a:r>
              <a:rPr lang="en-US" sz="2400" dirty="0" smtClean="0"/>
              <a:t>).</a:t>
            </a:r>
            <a:br>
              <a:rPr lang="en-US" sz="2400" dirty="0" smtClean="0"/>
            </a:br>
            <a:r>
              <a:rPr lang="en-US" sz="2400" dirty="0" smtClean="0"/>
              <a:t>-Multiple geometry variables of building height, shading, glazing ratios.</a:t>
            </a:r>
          </a:p>
          <a:p>
            <a:pPr lvl="1"/>
            <a:r>
              <a:rPr lang="en-US" sz="2400" dirty="0" smtClean="0"/>
              <a:t>-Core and perimeter zones.</a:t>
            </a:r>
          </a:p>
          <a:p>
            <a:pPr lvl="1"/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SPEED</a:t>
            </a:r>
          </a:p>
          <a:p>
            <a:pPr lvl="1"/>
            <a:r>
              <a:rPr lang="en-US" sz="2400" dirty="0" smtClean="0"/>
              <a:t>-Running instances of Grasshopper on the Cloud.</a:t>
            </a:r>
          </a:p>
          <a:p>
            <a:pPr lvl="1"/>
            <a:r>
              <a:rPr lang="en-US" sz="2400" dirty="0" smtClean="0"/>
              <a:t>-Running simulations parametrically to fully explore a parameter space.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VIZAULIZATION</a:t>
            </a:r>
          </a:p>
          <a:p>
            <a:pPr lvl="1"/>
            <a:r>
              <a:rPr lang="en-US" sz="2400" dirty="0" smtClean="0"/>
              <a:t>-Online visualizer for the complete parameter space.</a:t>
            </a:r>
          </a:p>
          <a:p>
            <a:pPr lvl="1"/>
            <a:r>
              <a:rPr lang="en-US" sz="2400" dirty="0" smtClean="0"/>
              <a:t>-For detailed viewing of individual schemes, zones are colored based on energy and comfort.</a:t>
            </a:r>
          </a:p>
          <a:p>
            <a:pPr lvl="1"/>
            <a:r>
              <a:rPr lang="en-US" sz="2400" dirty="0" smtClean="0"/>
              <a:t>-3D models that fully communicate what geometry has been simulated.</a:t>
            </a:r>
          </a:p>
        </p:txBody>
      </p:sp>
    </p:spTree>
    <p:extLst>
      <p:ext uri="{BB962C8B-B14F-4D97-AF65-F5344CB8AC3E}">
        <p14:creationId xmlns:p14="http://schemas.microsoft.com/office/powerpoint/2010/main" val="21769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51278"/>
            <a:ext cx="10161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TAKE OFF  -  Parametric GH definition is set up and variables defined.</a:t>
            </a:r>
          </a:p>
          <a:p>
            <a:pPr lvl="1"/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POLLINATION – GH definitions with different input variables copied to the web and run in parallel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REGURGITATION – Output variables and images output to the </a:t>
            </a:r>
            <a:r>
              <a:rPr lang="en-US" sz="2400" dirty="0" err="1" smtClean="0"/>
              <a:t>json</a:t>
            </a:r>
            <a:r>
              <a:rPr lang="en-US" sz="2400" dirty="0" smtClean="0"/>
              <a:t> file.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EVAPORATION – Parameter space is browsed through and key situations are selected, downloaded and observed in more detail in the Rhino environment</a:t>
            </a:r>
          </a:p>
        </p:txBody>
      </p:sp>
    </p:spTree>
    <p:extLst>
      <p:ext uri="{BB962C8B-B14F-4D97-AF65-F5344CB8AC3E}">
        <p14:creationId xmlns:p14="http://schemas.microsoft.com/office/powerpoint/2010/main" val="18592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7" y="84967"/>
            <a:ext cx="11929326" cy="668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1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843"/>
            <a:ext cx="10515600" cy="1325563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902" y="1448092"/>
            <a:ext cx="107581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/>
              <a:t>Streamlining of the existing process (automating the launch with components)</a:t>
            </a:r>
          </a:p>
          <a:p>
            <a:pPr marL="342900" indent="-342900">
              <a:buAutoNum type="arabicParenR"/>
            </a:pP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Driving the visualization of the parameter space with search functions.</a:t>
            </a:r>
          </a:p>
          <a:p>
            <a:pPr marL="342900" indent="-342900">
              <a:buAutoNum type="arabicParenR"/>
            </a:pP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A download button to take the best scenarios and visualize the hourly data and 3D visualization within grasshopper and next to other design considerations.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3D visualizations in the web with 3D data output to 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files.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A wider variety of more advanced systems available for simulation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5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159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Pollinator</vt:lpstr>
      <vt:lpstr>Issues Addressed</vt:lpstr>
      <vt:lpstr>The Process</vt:lpstr>
      <vt:lpstr>PowerPoint Presentation</vt:lpstr>
      <vt:lpstr>Future Work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Pollinator</dc:title>
  <dc:creator>cwmackey</dc:creator>
  <cp:lastModifiedBy>Matthew G. Dahlhausen</cp:lastModifiedBy>
  <cp:revision>8</cp:revision>
  <dcterms:created xsi:type="dcterms:W3CDTF">2014-05-18T13:58:29Z</dcterms:created>
  <dcterms:modified xsi:type="dcterms:W3CDTF">2014-05-20T16:09:20Z</dcterms:modified>
</cp:coreProperties>
</file>