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3-1 Zvuk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cs-CZ" sz="3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76000" y="7200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latin typeface="Arial"/>
              </a:rPr>
              <a:t>Připojení sluchátek (repráčku)</a:t>
            </a:r>
            <a:endParaRPr b="0" lang="cs-CZ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584000" y="1728000"/>
            <a:ext cx="6969960" cy="522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První program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Pokud neslyšíte žádný výstup:</a:t>
            </a:r>
            <a:endParaRPr b="0" lang="cs-CZ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Zkontrolujte připojení sluchátek (jejich hlasitost)</a:t>
            </a:r>
            <a:endParaRPr b="0" lang="cs-CZ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Stiskněte reset</a:t>
            </a:r>
            <a:endParaRPr b="0" lang="cs-CZ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Zkuste jiná sluchátka</a:t>
            </a:r>
            <a:endParaRPr b="0" lang="cs-CZ" sz="32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648000" y="1584000"/>
            <a:ext cx="8136000" cy="147168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music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music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play(music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NYAN)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Druhý program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68760" cy="4381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609480" indent="-228240"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fro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m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DejaVu Sans"/>
              </a:rPr>
              <a:t> microbi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 impor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endParaRPr b="0" lang="cs-CZ" sz="32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Noto Sans CJK SC Regular"/>
              </a:rPr>
              <a:t>impor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t</a:t>
            </a:r>
            <a:r>
              <a:rPr b="0" lang="cs-CZ" sz="3200" spc="-1" strike="noStrike">
                <a:solidFill>
                  <a:srgbClr val="0000ff"/>
                </a:solidFill>
                <a:latin typeface="Courier New"/>
                <a:ea typeface="Noto Sans CJK SC Regular"/>
              </a:rPr>
              <a:t> musi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Noto Sans CJK SC Regular"/>
              </a:rPr>
              <a:t>c</a:t>
            </a:r>
            <a:endParaRPr b="0" lang="cs-CZ" sz="32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whil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 Tru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e:</a:t>
            </a:r>
            <a:endParaRPr b="0" lang="cs-CZ" sz="32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 button_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a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.is_pressed():</a:t>
            </a:r>
            <a:endParaRPr b="0" lang="cs-CZ" sz="32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y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.show(Imag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.HAPPY)</a:t>
            </a:r>
            <a:endParaRPr b="0" lang="cs-CZ" sz="32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musi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.play(musi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.POWER_UP)</a:t>
            </a:r>
            <a:endParaRPr b="0" lang="cs-CZ" sz="32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cs-CZ" sz="3200" spc="-1" strike="noStrike">
                <a:solidFill>
                  <a:srgbClr val="008000"/>
                </a:solidFill>
                <a:latin typeface="Courier New"/>
                <a:ea typeface="DejaVu Sans"/>
              </a:rPr>
              <a:t>i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 button_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b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.is_pressed():</a:t>
            </a:r>
            <a:endParaRPr b="0" lang="cs-CZ" sz="32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y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.show(Imag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e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.SAD)</a:t>
            </a:r>
            <a:endParaRPr b="0" lang="cs-CZ" sz="32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musi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.play(musi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c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.POWER_DOWN)</a:t>
            </a:r>
            <a:endParaRPr b="0" lang="cs-CZ" sz="3200" spc="-1" strike="noStrike">
              <a:latin typeface="Arial"/>
            </a:endParaRPr>
          </a:p>
          <a:p>
            <a:pPr marL="609480" indent="-2282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</a:t>
            </a:r>
            <a:r>
              <a:rPr b="0" lang="cs-CZ" sz="3200" spc="-1" strike="noStrike">
                <a:solidFill>
                  <a:srgbClr val="666666"/>
                </a:solidFill>
                <a:latin typeface="Courier New"/>
                <a:ea typeface="DejaVu Sans"/>
              </a:rPr>
              <a:t>y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.clear()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2020-03-26T16:02:49Z</dcterms:modified>
  <cp:revision>15</cp:revision>
  <dc:subject/>
  <dc:title>Lush Green</dc:title>
</cp:coreProperties>
</file>