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cs-CZ" sz="1800" spc="-1" strike="noStrike">
                <a:latin typeface="Arial"/>
              </a:rPr>
              <a:t>Klikněte pro úpravu formátu textu nadpisu</a:t>
            </a:r>
            <a:endParaRPr b="0" lang="cs-CZ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pc="-1" strike="noStrike">
                <a:latin typeface="Arial"/>
              </a:rPr>
              <a:t>Klikněte pro úpravu formátu textu osnovy</a:t>
            </a:r>
            <a:endParaRPr b="0" lang="cs-CZ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800" spc="-1" strike="noStrike">
                <a:latin typeface="Arial"/>
              </a:rPr>
              <a:t>Druhá úroveň</a:t>
            </a:r>
            <a:endParaRPr b="0" lang="cs-CZ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latin typeface="Arial"/>
              </a:rPr>
              <a:t>Třetí úroveň</a:t>
            </a:r>
            <a:endParaRPr b="0" lang="cs-CZ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latin typeface="Arial"/>
              </a:rPr>
              <a:t>Čtvrtá úroveň osnovy</a:t>
            </a:r>
            <a:endParaRPr b="0" lang="cs-CZ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Pátá úroveň osnovy</a:t>
            </a:r>
            <a:endParaRPr b="0" lang="cs-CZ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Šestá úroveň</a:t>
            </a:r>
            <a:endParaRPr b="0" lang="cs-CZ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Sedmá úroveň</a:t>
            </a:r>
            <a:endParaRPr b="0" lang="cs-CZ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cs-CZ" sz="4400" spc="-1" strike="noStrike">
                <a:latin typeface="Arial"/>
              </a:rPr>
              <a:t>Klikněte pro úpravu formátu textu nadpisu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pc="-1" strike="noStrike">
                <a:latin typeface="Arial"/>
              </a:rPr>
              <a:t>Klikněte pro úpravu formátu textu osnovy</a:t>
            </a:r>
            <a:endParaRPr b="0" lang="cs-CZ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800" spc="-1" strike="noStrike">
                <a:latin typeface="Arial"/>
              </a:rPr>
              <a:t>Druhá úroveň</a:t>
            </a:r>
            <a:endParaRPr b="0" lang="cs-CZ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latin typeface="Arial"/>
              </a:rPr>
              <a:t>Třetí úroveň</a:t>
            </a:r>
            <a:endParaRPr b="0" lang="cs-CZ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latin typeface="Arial"/>
              </a:rPr>
              <a:t>Čtvrtá úroveň osnovy</a:t>
            </a:r>
            <a:endParaRPr b="0" lang="cs-CZ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Pátá úroveň osnovy</a:t>
            </a:r>
            <a:endParaRPr b="0" lang="cs-CZ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Šestá úroveň</a:t>
            </a:r>
            <a:endParaRPr b="0" lang="cs-CZ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Sedmá úroveň</a:t>
            </a:r>
            <a:endParaRPr b="0" lang="cs-CZ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360" y="3528000"/>
            <a:ext cx="9068760" cy="82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cs-CZ" sz="4400" spc="-1" strike="noStrike">
                <a:solidFill>
                  <a:srgbClr val="ffffff"/>
                </a:solidFill>
                <a:latin typeface="Ubuntu"/>
                <a:ea typeface="DejaVu Sans"/>
              </a:rPr>
              <a:t>3-2 Zvuk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728000" y="1080000"/>
            <a:ext cx="6117120" cy="93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cs-CZ" sz="6000" spc="-1" strike="noStrike">
                <a:solidFill>
                  <a:srgbClr val="000000"/>
                </a:solidFill>
                <a:latin typeface="Arial"/>
                <a:ea typeface="DejaVu Sans"/>
              </a:rPr>
              <a:t>PRIM – Micro:bit</a:t>
            </a:r>
            <a:endParaRPr b="0" lang="cs-CZ" sz="6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72000"/>
            <a:ext cx="9068760" cy="86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cs-CZ" sz="4400" spc="-1" strike="noStrike">
                <a:solidFill>
                  <a:srgbClr val="000000"/>
                </a:solidFill>
                <a:latin typeface="Arial"/>
                <a:ea typeface="DejaVu Sans"/>
              </a:rPr>
              <a:t>První program - řeč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1769040"/>
            <a:ext cx="9068760" cy="43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endParaRPr b="0" lang="cs-CZ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cs-CZ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cs-CZ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cs-CZ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cs-CZ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Tentokrát je třeba repráčky zapojit mezi porty 0 a 1</a:t>
            </a:r>
            <a:endParaRPr b="0" lang="cs-CZ" sz="3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cs-CZ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Na další práci je vraťte mezi 0 a GND</a:t>
            </a:r>
            <a:endParaRPr b="0" lang="cs-CZ" sz="3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cs-CZ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Knihovna speech je dosud experimentální a umí hovořit pouze anglicky – je proto nutné použít anglickou transkripci např. „Yoseph“ místo Josef</a:t>
            </a:r>
            <a:endParaRPr b="0" lang="cs-CZ" sz="3200" spc="-1" strike="noStrike">
              <a:latin typeface="Arial"/>
            </a:endParaRPr>
          </a:p>
        </p:txBody>
      </p:sp>
      <p:sp>
        <p:nvSpPr>
          <p:cNvPr id="80" name="TextShape 3"/>
          <p:cNvSpPr txBox="1"/>
          <p:nvPr/>
        </p:nvSpPr>
        <p:spPr>
          <a:xfrm>
            <a:off x="871920" y="1667160"/>
            <a:ext cx="7920000" cy="1471680"/>
          </a:xfrm>
          <a:prstGeom prst="rect">
            <a:avLst/>
          </a:prstGeom>
          <a:solidFill>
            <a:srgbClr val="dddddd"/>
          </a:solidFill>
          <a:ln>
            <a:solidFill>
              <a:srgbClr val="000000"/>
            </a:solidFill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8000"/>
                </a:solidFill>
                <a:latin typeface="Courier New"/>
                <a:ea typeface="DejaVu Sans"/>
              </a:rPr>
              <a:t>from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3200" spc="-1" strike="noStrike">
                <a:solidFill>
                  <a:srgbClr val="0000ff"/>
                </a:solidFill>
                <a:latin typeface="Courier New"/>
                <a:ea typeface="DejaVu Sans"/>
              </a:rPr>
              <a:t>microbit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3200" spc="-1" strike="noStrike">
                <a:solidFill>
                  <a:srgbClr val="008000"/>
                </a:solidFill>
                <a:latin typeface="Courier New"/>
                <a:ea typeface="DejaVu Sans"/>
              </a:rPr>
              <a:t>import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3200" spc="-1" strike="noStrike">
                <a:solidFill>
                  <a:srgbClr val="666666"/>
                </a:solidFill>
                <a:latin typeface="Courier New"/>
                <a:ea typeface="DejaVu Sans"/>
              </a:rPr>
              <a:t>*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8000"/>
                </a:solidFill>
                <a:latin typeface="Courier New"/>
                <a:ea typeface="DejaVu Sans"/>
              </a:rPr>
              <a:t>import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3200" spc="-1" strike="noStrike">
                <a:solidFill>
                  <a:srgbClr val="0000ff"/>
                </a:solidFill>
                <a:latin typeface="Courier New"/>
                <a:ea typeface="DejaVu Sans"/>
              </a:rPr>
              <a:t>speech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speech</a:t>
            </a:r>
            <a:r>
              <a:rPr b="0" lang="cs-CZ" sz="3200" spc="-1" strike="noStrike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say(</a:t>
            </a:r>
            <a:r>
              <a:rPr b="0" lang="cs-CZ" sz="3200" spc="-1" strike="noStrike">
                <a:solidFill>
                  <a:srgbClr val="ba2121"/>
                </a:solidFill>
                <a:latin typeface="Courier New"/>
                <a:ea typeface="DejaVu Sans"/>
              </a:rPr>
              <a:t>"Hello"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,speed</a:t>
            </a:r>
            <a:r>
              <a:rPr b="0" lang="cs-CZ" sz="3200" spc="-1" strike="noStrike">
                <a:solidFill>
                  <a:srgbClr val="666666"/>
                </a:solidFill>
                <a:latin typeface="Courier New"/>
                <a:ea typeface="DejaVu Sans"/>
              </a:rPr>
              <a:t>=100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b="0" lang="cs-CZ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76000" y="72000"/>
            <a:ext cx="9068760" cy="86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cs-CZ" sz="4400" spc="-1" strike="noStrike">
                <a:solidFill>
                  <a:srgbClr val="000000"/>
                </a:solidFill>
                <a:latin typeface="Arial"/>
                <a:ea typeface="DejaVu Sans"/>
              </a:rPr>
              <a:t>Druhý program - melodie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79200" y="1769040"/>
            <a:ext cx="9917640" cy="377496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endParaRPr b="0" lang="cs-CZ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800" spc="-1" strike="noStrike">
                <a:solidFill>
                  <a:srgbClr val="008000"/>
                </a:solidFill>
                <a:latin typeface="Courier New"/>
                <a:ea typeface="DejaVu Sans"/>
              </a:rPr>
              <a:t> </a:t>
            </a:r>
            <a:r>
              <a:rPr b="0" lang="cs-CZ" sz="1800" spc="-1" strike="noStrike">
                <a:solidFill>
                  <a:srgbClr val="008000"/>
                </a:solidFill>
                <a:latin typeface="Courier New"/>
                <a:ea typeface="DejaVu Sans"/>
              </a:rPr>
              <a:t>fro</a:t>
            </a:r>
            <a:r>
              <a:rPr b="0" lang="cs-CZ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m</a:t>
            </a:r>
            <a:r>
              <a:rPr b="0" lang="cs-CZ" sz="1800" spc="-1" strike="noStrike">
                <a:solidFill>
                  <a:srgbClr val="0000ff"/>
                </a:solidFill>
                <a:latin typeface="Courier New"/>
                <a:ea typeface="DejaVu Sans"/>
              </a:rPr>
              <a:t> microbi</a:t>
            </a:r>
            <a:r>
              <a:rPr b="0" lang="cs-CZ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t</a:t>
            </a:r>
            <a:r>
              <a:rPr b="0" lang="cs-CZ" sz="1800" spc="-1" strike="noStrike">
                <a:solidFill>
                  <a:srgbClr val="008000"/>
                </a:solidFill>
                <a:latin typeface="Courier New"/>
                <a:ea typeface="DejaVu Sans"/>
              </a:rPr>
              <a:t> impor</a:t>
            </a:r>
            <a:r>
              <a:rPr b="0" lang="cs-CZ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t</a:t>
            </a:r>
            <a:r>
              <a:rPr b="0" lang="cs-CZ" sz="1800" spc="-1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cs-CZ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*</a:t>
            </a:r>
            <a:endParaRPr b="0" lang="cs-CZ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800" spc="-1" strike="noStrike">
                <a:solidFill>
                  <a:srgbClr val="008000"/>
                </a:solidFill>
                <a:latin typeface="Courier New"/>
                <a:ea typeface="DejaVu Sans"/>
              </a:rPr>
              <a:t> </a:t>
            </a:r>
            <a:r>
              <a:rPr b="0" lang="cs-CZ" sz="1800" spc="-1" strike="noStrike">
                <a:solidFill>
                  <a:srgbClr val="008000"/>
                </a:solidFill>
                <a:latin typeface="Courier New"/>
                <a:ea typeface="DejaVu Sans"/>
              </a:rPr>
              <a:t>impor</a:t>
            </a:r>
            <a:r>
              <a:rPr b="0" lang="cs-CZ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t</a:t>
            </a:r>
            <a:r>
              <a:rPr b="0" lang="cs-CZ" sz="1800" spc="-1" strike="noStrike">
                <a:solidFill>
                  <a:srgbClr val="0000ff"/>
                </a:solidFill>
                <a:latin typeface="Courier New"/>
                <a:ea typeface="DejaVu Sans"/>
              </a:rPr>
              <a:t> musi</a:t>
            </a:r>
            <a:r>
              <a:rPr b="0" lang="cs-CZ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c</a:t>
            </a:r>
            <a:endParaRPr b="0" lang="cs-CZ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cs-CZ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nota</a:t>
            </a:r>
            <a:r>
              <a:rPr b="0" lang="cs-CZ" sz="1800" spc="-1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cs-CZ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= </a:t>
            </a:r>
            <a:r>
              <a:rPr b="0" lang="cs-CZ" sz="1800" spc="-1" strike="noStrike">
                <a:solidFill>
                  <a:srgbClr val="ba2121"/>
                </a:solidFill>
                <a:latin typeface="Courier New"/>
                <a:ea typeface="DejaVu Sans"/>
              </a:rPr>
              <a:t>["C4:4</a:t>
            </a:r>
            <a:r>
              <a:rPr b="0" lang="cs-CZ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",</a:t>
            </a:r>
            <a:r>
              <a:rPr b="0" lang="cs-CZ" sz="1800" spc="-1" strike="noStrike">
                <a:solidFill>
                  <a:srgbClr val="ba2121"/>
                </a:solidFill>
                <a:latin typeface="Courier New"/>
                <a:ea typeface="DejaVu Sans"/>
              </a:rPr>
              <a:t> "R:1</a:t>
            </a:r>
            <a:r>
              <a:rPr b="0" lang="cs-CZ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",</a:t>
            </a:r>
            <a:r>
              <a:rPr b="0" lang="cs-CZ" sz="1800" spc="-1" strike="noStrike">
                <a:solidFill>
                  <a:srgbClr val="ba2121"/>
                </a:solidFill>
                <a:latin typeface="Courier New"/>
                <a:ea typeface="DejaVu Sans"/>
              </a:rPr>
              <a:t> "E4:4</a:t>
            </a:r>
            <a:r>
              <a:rPr b="0" lang="cs-CZ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",</a:t>
            </a:r>
            <a:r>
              <a:rPr b="0" lang="cs-CZ" sz="1800" spc="-1" strike="noStrike">
                <a:solidFill>
                  <a:srgbClr val="ba2121"/>
                </a:solidFill>
                <a:latin typeface="Courier New"/>
                <a:ea typeface="DejaVu Sans"/>
              </a:rPr>
              <a:t> "R:1</a:t>
            </a:r>
            <a:r>
              <a:rPr b="0" lang="cs-CZ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",</a:t>
            </a:r>
            <a:r>
              <a:rPr b="0" lang="cs-CZ" sz="1800" spc="-1" strike="noStrike">
                <a:solidFill>
                  <a:srgbClr val="ba2121"/>
                </a:solidFill>
                <a:latin typeface="Courier New"/>
                <a:ea typeface="DejaVu Sans"/>
              </a:rPr>
              <a:t> "F4:4</a:t>
            </a:r>
            <a:r>
              <a:rPr b="0" lang="cs-CZ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",</a:t>
            </a:r>
            <a:r>
              <a:rPr b="0" lang="cs-CZ" sz="1800" spc="-1" strike="noStrike">
                <a:solidFill>
                  <a:srgbClr val="ba2121"/>
                </a:solidFill>
                <a:latin typeface="Courier New"/>
                <a:ea typeface="DejaVu Sans"/>
              </a:rPr>
              <a:t> "R:4</a:t>
            </a:r>
            <a:r>
              <a:rPr b="0" lang="cs-CZ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",</a:t>
            </a:r>
            <a:r>
              <a:rPr b="0" lang="cs-CZ" sz="1800" spc="-1" strike="noStrike">
                <a:solidFill>
                  <a:srgbClr val="ba2121"/>
                </a:solidFill>
                <a:latin typeface="Courier New"/>
                <a:ea typeface="DejaVu Sans"/>
              </a:rPr>
              <a:t> "C4:4</a:t>
            </a:r>
            <a:r>
              <a:rPr b="0" lang="cs-CZ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",          </a:t>
            </a:r>
            <a:endParaRPr b="0" lang="cs-CZ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</a:t>
            </a:r>
            <a:r>
              <a:rPr b="0" lang="cs-CZ" sz="1800" spc="-1" strike="noStrike">
                <a:solidFill>
                  <a:srgbClr val="ba2121"/>
                </a:solidFill>
                <a:latin typeface="Courier New"/>
                <a:ea typeface="DejaVu Sans"/>
              </a:rPr>
              <a:t>  </a:t>
            </a:r>
            <a:r>
              <a:rPr b="0" lang="cs-CZ" sz="1800" spc="-1" strike="noStrike">
                <a:solidFill>
                  <a:srgbClr val="ba2121"/>
                </a:solidFill>
                <a:latin typeface="Courier New"/>
                <a:ea typeface="DejaVu Sans"/>
              </a:rPr>
              <a:t>"R:1</a:t>
            </a:r>
            <a:r>
              <a:rPr b="0" lang="cs-CZ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",</a:t>
            </a:r>
            <a:r>
              <a:rPr b="0" lang="cs-CZ" sz="1800" spc="-1" strike="noStrike">
                <a:solidFill>
                  <a:srgbClr val="ba2121"/>
                </a:solidFill>
                <a:latin typeface="Courier New"/>
                <a:ea typeface="DejaVu Sans"/>
              </a:rPr>
              <a:t> "E4:4</a:t>
            </a:r>
            <a:r>
              <a:rPr b="0" lang="cs-CZ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",</a:t>
            </a:r>
            <a:r>
              <a:rPr b="0" lang="cs-CZ" sz="1800" spc="-1" strike="noStrike">
                <a:solidFill>
                  <a:srgbClr val="ba2121"/>
                </a:solidFill>
                <a:latin typeface="Courier New"/>
                <a:ea typeface="DejaVu Sans"/>
              </a:rPr>
              <a:t> "R:1</a:t>
            </a:r>
            <a:r>
              <a:rPr b="0" lang="cs-CZ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",</a:t>
            </a:r>
            <a:r>
              <a:rPr b="0" lang="cs-CZ" sz="1800" spc="-1" strike="noStrike">
                <a:solidFill>
                  <a:srgbClr val="ba2121"/>
                </a:solidFill>
                <a:latin typeface="Courier New"/>
                <a:ea typeface="DejaVu Sans"/>
              </a:rPr>
              <a:t> "F4:4</a:t>
            </a:r>
            <a:r>
              <a:rPr b="0" lang="cs-CZ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",</a:t>
            </a:r>
            <a:r>
              <a:rPr b="0" lang="cs-CZ" sz="1800" spc="-1" strike="noStrike">
                <a:solidFill>
                  <a:srgbClr val="ba2121"/>
                </a:solidFill>
                <a:latin typeface="Courier New"/>
                <a:ea typeface="DejaVu Sans"/>
              </a:rPr>
              <a:t> "R:4</a:t>
            </a:r>
            <a:r>
              <a:rPr b="0" lang="cs-CZ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",</a:t>
            </a:r>
            <a:endParaRPr b="0" lang="cs-CZ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0" lang="cs-CZ" sz="1800" spc="-1" strike="noStrike">
                <a:solidFill>
                  <a:srgbClr val="ba2121"/>
                </a:solidFill>
                <a:latin typeface="Courier New"/>
                <a:ea typeface="DejaVu Sans"/>
              </a:rPr>
              <a:t>   </a:t>
            </a:r>
            <a:r>
              <a:rPr b="0" lang="cs-CZ" sz="1800" spc="-1" strike="noStrike">
                <a:solidFill>
                  <a:srgbClr val="ba2121"/>
                </a:solidFill>
                <a:latin typeface="Courier New"/>
                <a:ea typeface="DejaVu Sans"/>
              </a:rPr>
              <a:t>"E4:2</a:t>
            </a:r>
            <a:r>
              <a:rPr b="0" lang="cs-CZ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",</a:t>
            </a:r>
            <a:r>
              <a:rPr b="0" lang="cs-CZ" sz="1800" spc="-1" strike="noStrike">
                <a:solidFill>
                  <a:srgbClr val="ba2121"/>
                </a:solidFill>
                <a:latin typeface="Courier New"/>
                <a:ea typeface="DejaVu Sans"/>
              </a:rPr>
              <a:t> "R:1</a:t>
            </a:r>
            <a:r>
              <a:rPr b="0" lang="cs-CZ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",</a:t>
            </a:r>
            <a:r>
              <a:rPr b="0" lang="cs-CZ" sz="1800" spc="-1" strike="noStrike">
                <a:solidFill>
                  <a:srgbClr val="ba2121"/>
                </a:solidFill>
                <a:latin typeface="Courier New"/>
                <a:ea typeface="DejaVu Sans"/>
              </a:rPr>
              <a:t> "E4,2</a:t>
            </a:r>
            <a:r>
              <a:rPr b="0" lang="cs-CZ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",</a:t>
            </a:r>
            <a:r>
              <a:rPr b="0" lang="cs-CZ" sz="1800" spc="-1" strike="noStrike">
                <a:solidFill>
                  <a:srgbClr val="ba2121"/>
                </a:solidFill>
                <a:latin typeface="Courier New"/>
                <a:ea typeface="DejaVu Sans"/>
              </a:rPr>
              <a:t> "R:1</a:t>
            </a:r>
            <a:r>
              <a:rPr b="0" lang="cs-CZ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",</a:t>
            </a:r>
            <a:r>
              <a:rPr b="0" lang="cs-CZ" sz="1800" spc="-1" strike="noStrike">
                <a:solidFill>
                  <a:srgbClr val="ba2121"/>
                </a:solidFill>
                <a:latin typeface="Courier New"/>
                <a:ea typeface="DejaVu Sans"/>
              </a:rPr>
              <a:t> "D4:2</a:t>
            </a:r>
            <a:r>
              <a:rPr b="0" lang="cs-CZ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",</a:t>
            </a:r>
            <a:r>
              <a:rPr b="0" lang="cs-CZ" sz="1800" spc="-1" strike="noStrike">
                <a:solidFill>
                  <a:srgbClr val="ba2121"/>
                </a:solidFill>
                <a:latin typeface="Courier New"/>
                <a:ea typeface="DejaVu Sans"/>
              </a:rPr>
              <a:t> "R:1</a:t>
            </a:r>
            <a:r>
              <a:rPr b="0" lang="cs-CZ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",</a:t>
            </a:r>
            <a:r>
              <a:rPr b="0" lang="cs-CZ" sz="1800" spc="-1" strike="noStrike">
                <a:solidFill>
                  <a:srgbClr val="ba2121"/>
                </a:solidFill>
                <a:latin typeface="Courier New"/>
                <a:ea typeface="DejaVu Sans"/>
              </a:rPr>
              <a:t> "E4:2</a:t>
            </a:r>
            <a:r>
              <a:rPr b="0" lang="cs-CZ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",</a:t>
            </a:r>
            <a:endParaRPr b="0" lang="cs-CZ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0" lang="cs-CZ" sz="1800" spc="-1" strike="noStrike">
                <a:solidFill>
                  <a:srgbClr val="ba2121"/>
                </a:solidFill>
                <a:latin typeface="Courier New"/>
                <a:ea typeface="DejaVu Sans"/>
              </a:rPr>
              <a:t>   </a:t>
            </a:r>
            <a:r>
              <a:rPr b="0" lang="cs-CZ" sz="1800" spc="-1" strike="noStrike">
                <a:solidFill>
                  <a:srgbClr val="ba2121"/>
                </a:solidFill>
                <a:latin typeface="Courier New"/>
                <a:ea typeface="DejaVu Sans"/>
              </a:rPr>
              <a:t>"R:2</a:t>
            </a:r>
            <a:r>
              <a:rPr b="0" lang="cs-CZ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",</a:t>
            </a:r>
            <a:r>
              <a:rPr b="0" lang="cs-CZ" sz="1800" spc="-1" strike="noStrike">
                <a:solidFill>
                  <a:srgbClr val="ba2121"/>
                </a:solidFill>
                <a:latin typeface="Courier New"/>
                <a:ea typeface="DejaVu Sans"/>
              </a:rPr>
              <a:t> "F4:2</a:t>
            </a:r>
            <a:r>
              <a:rPr b="0" lang="cs-CZ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",</a:t>
            </a:r>
            <a:r>
              <a:rPr b="0" lang="cs-CZ" sz="1800" spc="-1" strike="noStrike">
                <a:solidFill>
                  <a:srgbClr val="ba2121"/>
                </a:solidFill>
                <a:latin typeface="Courier New"/>
                <a:ea typeface="DejaVu Sans"/>
              </a:rPr>
              <a:t> "R:1</a:t>
            </a:r>
            <a:r>
              <a:rPr b="0" lang="cs-CZ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",</a:t>
            </a:r>
            <a:r>
              <a:rPr b="0" lang="cs-CZ" sz="1800" spc="-1" strike="noStrike">
                <a:solidFill>
                  <a:srgbClr val="ba2121"/>
                </a:solidFill>
                <a:latin typeface="Courier New"/>
                <a:ea typeface="DejaVu Sans"/>
              </a:rPr>
              <a:t> "D4:2</a:t>
            </a:r>
            <a:r>
              <a:rPr b="0" lang="cs-CZ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",</a:t>
            </a:r>
            <a:r>
              <a:rPr b="0" lang="cs-CZ" sz="1800" spc="-1" strike="noStrike">
                <a:solidFill>
                  <a:srgbClr val="ba2121"/>
                </a:solidFill>
                <a:latin typeface="Courier New"/>
                <a:ea typeface="DejaVu Sans"/>
              </a:rPr>
              <a:t> "R:1</a:t>
            </a:r>
            <a:r>
              <a:rPr b="0" lang="cs-CZ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",</a:t>
            </a:r>
            <a:endParaRPr b="0" lang="cs-CZ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0" lang="cs-CZ" sz="1800" spc="-1" strike="noStrike">
                <a:solidFill>
                  <a:srgbClr val="ba2121"/>
                </a:solidFill>
                <a:latin typeface="Courier New"/>
                <a:ea typeface="DejaVu Sans"/>
              </a:rPr>
              <a:t>   </a:t>
            </a:r>
            <a:r>
              <a:rPr b="0" lang="cs-CZ" sz="1800" spc="-1" strike="noStrike">
                <a:solidFill>
                  <a:srgbClr val="ba2121"/>
                </a:solidFill>
                <a:latin typeface="Courier New"/>
                <a:ea typeface="DejaVu Sans"/>
              </a:rPr>
              <a:t>"E4:2</a:t>
            </a:r>
            <a:r>
              <a:rPr b="0" lang="cs-CZ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",</a:t>
            </a:r>
            <a:r>
              <a:rPr b="0" lang="cs-CZ" sz="1800" spc="-1" strike="noStrike">
                <a:solidFill>
                  <a:srgbClr val="ba2121"/>
                </a:solidFill>
                <a:latin typeface="Courier New"/>
                <a:ea typeface="DejaVu Sans"/>
              </a:rPr>
              <a:t> "R:1</a:t>
            </a:r>
            <a:r>
              <a:rPr b="0" lang="cs-CZ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",</a:t>
            </a:r>
            <a:r>
              <a:rPr b="0" lang="cs-CZ" sz="1800" spc="-1" strike="noStrike">
                <a:solidFill>
                  <a:srgbClr val="ba2121"/>
                </a:solidFill>
                <a:latin typeface="Courier New"/>
                <a:ea typeface="DejaVu Sans"/>
              </a:rPr>
              <a:t> "E4,2</a:t>
            </a:r>
            <a:r>
              <a:rPr b="0" lang="cs-CZ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",</a:t>
            </a:r>
            <a:r>
              <a:rPr b="0" lang="cs-CZ" sz="1800" spc="-1" strike="noStrike">
                <a:solidFill>
                  <a:srgbClr val="ba2121"/>
                </a:solidFill>
                <a:latin typeface="Courier New"/>
                <a:ea typeface="DejaVu Sans"/>
              </a:rPr>
              <a:t> "R:1</a:t>
            </a:r>
            <a:r>
              <a:rPr b="0" lang="cs-CZ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",</a:t>
            </a:r>
            <a:r>
              <a:rPr b="0" lang="cs-CZ" sz="1800" spc="-1" strike="noStrike">
                <a:solidFill>
                  <a:srgbClr val="ba2121"/>
                </a:solidFill>
                <a:latin typeface="Courier New"/>
                <a:ea typeface="DejaVu Sans"/>
              </a:rPr>
              <a:t> "D4:2</a:t>
            </a:r>
            <a:r>
              <a:rPr b="0" lang="cs-CZ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",</a:t>
            </a:r>
            <a:r>
              <a:rPr b="0" lang="cs-CZ" sz="1800" spc="-1" strike="noStrike">
                <a:solidFill>
                  <a:srgbClr val="ba2121"/>
                </a:solidFill>
                <a:latin typeface="Courier New"/>
                <a:ea typeface="DejaVu Sans"/>
              </a:rPr>
              <a:t> "R:1</a:t>
            </a:r>
            <a:r>
              <a:rPr b="0" lang="cs-CZ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",</a:t>
            </a:r>
            <a:r>
              <a:rPr b="0" lang="cs-CZ" sz="1800" spc="-1" strike="noStrike">
                <a:solidFill>
                  <a:srgbClr val="ba2121"/>
                </a:solidFill>
                <a:latin typeface="Courier New"/>
                <a:ea typeface="DejaVu Sans"/>
              </a:rPr>
              <a:t> "E4:2</a:t>
            </a:r>
            <a:r>
              <a:rPr b="0" lang="cs-CZ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",</a:t>
            </a:r>
            <a:endParaRPr b="0" lang="cs-CZ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0" lang="cs-CZ" sz="1800" spc="-1" strike="noStrike">
                <a:solidFill>
                  <a:srgbClr val="ba2121"/>
                </a:solidFill>
                <a:latin typeface="Courier New"/>
                <a:ea typeface="DejaVu Sans"/>
              </a:rPr>
              <a:t>   </a:t>
            </a:r>
            <a:r>
              <a:rPr b="0" lang="cs-CZ" sz="1800" spc="-1" strike="noStrike">
                <a:solidFill>
                  <a:srgbClr val="ba2121"/>
                </a:solidFill>
                <a:latin typeface="Courier New"/>
                <a:ea typeface="DejaVu Sans"/>
              </a:rPr>
              <a:t>"R:2</a:t>
            </a:r>
            <a:r>
              <a:rPr b="0" lang="cs-CZ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",</a:t>
            </a:r>
            <a:r>
              <a:rPr b="0" lang="cs-CZ" sz="1800" spc="-1" strike="noStrike">
                <a:solidFill>
                  <a:srgbClr val="ba2121"/>
                </a:solidFill>
                <a:latin typeface="Courier New"/>
                <a:ea typeface="DejaVu Sans"/>
              </a:rPr>
              <a:t> "F4:2</a:t>
            </a:r>
            <a:r>
              <a:rPr b="0" lang="cs-CZ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",</a:t>
            </a:r>
            <a:r>
              <a:rPr b="0" lang="cs-CZ" sz="1800" spc="-1" strike="noStrike">
                <a:solidFill>
                  <a:srgbClr val="ba2121"/>
                </a:solidFill>
                <a:latin typeface="Courier New"/>
                <a:ea typeface="DejaVu Sans"/>
              </a:rPr>
              <a:t> "R:1</a:t>
            </a:r>
            <a:r>
              <a:rPr b="0" lang="cs-CZ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",</a:t>
            </a:r>
            <a:r>
              <a:rPr b="0" lang="cs-CZ" sz="1800" spc="-1" strike="noStrike">
                <a:solidFill>
                  <a:srgbClr val="ba2121"/>
                </a:solidFill>
                <a:latin typeface="Courier New"/>
                <a:ea typeface="DejaVu Sans"/>
              </a:rPr>
              <a:t> "D4:2</a:t>
            </a:r>
            <a:r>
              <a:rPr b="0" lang="cs-CZ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",</a:t>
            </a:r>
            <a:r>
              <a:rPr b="0" lang="cs-CZ" sz="1800" spc="-1" strike="noStrike">
                <a:solidFill>
                  <a:srgbClr val="ba2121"/>
                </a:solidFill>
                <a:latin typeface="Courier New"/>
                <a:ea typeface="DejaVu Sans"/>
              </a:rPr>
              <a:t> "R:1</a:t>
            </a:r>
            <a:r>
              <a:rPr b="0" lang="cs-CZ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",</a:t>
            </a:r>
            <a:endParaRPr b="0" lang="cs-CZ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0" lang="cs-CZ" sz="1800" spc="-1" strike="noStrike">
                <a:solidFill>
                  <a:srgbClr val="ba2121"/>
                </a:solidFill>
                <a:latin typeface="Courier New"/>
                <a:ea typeface="DejaVu Sans"/>
              </a:rPr>
              <a:t>   </a:t>
            </a:r>
            <a:r>
              <a:rPr b="0" lang="cs-CZ" sz="1800" spc="-1" strike="noStrike">
                <a:solidFill>
                  <a:srgbClr val="ba2121"/>
                </a:solidFill>
                <a:latin typeface="Courier New"/>
                <a:ea typeface="DejaVu Sans"/>
              </a:rPr>
              <a:t>"E4:4</a:t>
            </a:r>
            <a:r>
              <a:rPr b="0" lang="cs-CZ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",</a:t>
            </a:r>
            <a:r>
              <a:rPr b="0" lang="cs-CZ" sz="1800" spc="-1" strike="noStrike">
                <a:solidFill>
                  <a:srgbClr val="ba2121"/>
                </a:solidFill>
                <a:latin typeface="Courier New"/>
                <a:ea typeface="DejaVu Sans"/>
              </a:rPr>
              <a:t> "R:1</a:t>
            </a:r>
            <a:r>
              <a:rPr b="0" lang="cs-CZ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",</a:t>
            </a:r>
            <a:r>
              <a:rPr b="0" lang="cs-CZ" sz="1800" spc="-1" strike="noStrike">
                <a:solidFill>
                  <a:srgbClr val="ba2121"/>
                </a:solidFill>
                <a:latin typeface="Courier New"/>
                <a:ea typeface="DejaVu Sans"/>
              </a:rPr>
              <a:t> "D4:4</a:t>
            </a:r>
            <a:r>
              <a:rPr b="0" lang="cs-CZ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",</a:t>
            </a:r>
            <a:r>
              <a:rPr b="0" lang="cs-CZ" sz="1800" spc="-1" strike="noStrike">
                <a:solidFill>
                  <a:srgbClr val="ba2121"/>
                </a:solidFill>
                <a:latin typeface="Courier New"/>
                <a:ea typeface="DejaVu Sans"/>
              </a:rPr>
              <a:t> "R:1</a:t>
            </a:r>
            <a:r>
              <a:rPr b="0" lang="cs-CZ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",</a:t>
            </a:r>
            <a:r>
              <a:rPr b="0" lang="cs-CZ" sz="1800" spc="-1" strike="noStrike">
                <a:solidFill>
                  <a:srgbClr val="ba2121"/>
                </a:solidFill>
                <a:latin typeface="Courier New"/>
                <a:ea typeface="DejaVu Sans"/>
              </a:rPr>
              <a:t> "C4:4</a:t>
            </a:r>
            <a:r>
              <a:rPr b="0" lang="cs-CZ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"]</a:t>
            </a:r>
            <a:endParaRPr b="0" lang="cs-CZ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musi</a:t>
            </a:r>
            <a:r>
              <a:rPr b="0" lang="cs-CZ" sz="1800" spc="-1" strike="noStrike">
                <a:solidFill>
                  <a:srgbClr val="666666"/>
                </a:solidFill>
                <a:latin typeface="Courier New"/>
                <a:ea typeface="DejaVu Sans"/>
              </a:rPr>
              <a:t>c</a:t>
            </a:r>
            <a:r>
              <a:rPr b="0" lang="cs-CZ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.play(nota)</a:t>
            </a:r>
            <a:endParaRPr b="0" lang="cs-CZ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2018-10-08T09:38:12Z</dcterms:created>
  <dc:creator/>
  <dc:description/>
  <dc:language>cs-CZ</dc:language>
  <cp:lastModifiedBy/>
  <dcterms:modified xsi:type="dcterms:W3CDTF">2020-03-26T16:05:59Z</dcterms:modified>
  <cp:revision>16</cp:revision>
  <dc:subject/>
  <dc:title>Lush Green</dc:title>
</cp:coreProperties>
</file>