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tif" ContentType="image/tiff"/>
  <Override PartName="/ppt/media/image4.wmf" ContentType="image/x-wmf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4-1 Akcelerometr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 je akcelerometr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 je to akcelerometr</a:t>
            </a:r>
            <a:endParaRPr b="0" lang="cs-CZ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Jaké možnosti má akcelerometr</a:t>
            </a:r>
            <a:endParaRPr b="0" lang="cs-CZ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Pozice os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914400" y="3327480"/>
            <a:ext cx="8369280" cy="384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Náklon podle osy x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8760" cy="5142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mez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400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naklon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accelerometer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get_x()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naklon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&gt;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mez: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"P"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naklon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-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mez: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"L"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"-"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360" y="13644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Theremin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Obrázek 3" descr=""/>
          <p:cNvPicPr/>
          <p:nvPr/>
        </p:nvPicPr>
        <p:blipFill>
          <a:blip r:embed="rId1"/>
          <a:stretch/>
        </p:blipFill>
        <p:spPr>
          <a:xfrm>
            <a:off x="1201680" y="1289160"/>
            <a:ext cx="7252200" cy="596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Theremin</a:t>
            </a:r>
            <a:endParaRPr b="0" lang="cs-CZ" sz="4400" spc="-1" strike="noStrike"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504000" y="1315440"/>
          <a:ext cx="9068760" cy="360000"/>
        </p:xfrm>
        <a:graphic>
          <a:graphicData uri="http://schemas.openxmlformats.org/drawingml/2006/table">
            <a:tbl>
              <a:tblPr/>
              <a:tblGrid>
                <a:gridCol w="4534560"/>
                <a:gridCol w="453456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from microbit import *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import music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while True: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x = accelerometer.get_x()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y = accelerometer.get_y()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if (x &lt; -1000):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"C4"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(x &lt; -700):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"D4"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(x &lt; - 400):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"E4"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(x &lt; -100):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"F4"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(x &lt; 200):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"G4"</a:t>
                      </a:r>
                      <a:endParaRPr b="0" lang="cs-CZ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(x &lt; 500):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"A4"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(x &lt; 800):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"B4"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else: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ton = "C5"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if (y &lt; -500):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nota = ton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(y &lt; 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nota = ton + ":2"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elif (y &lt; 500):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nota = ton + ":4" 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else: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nota = ton + ":8"</a:t>
                      </a:r>
                      <a:endParaRPr b="0" lang="cs-CZ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</a:t>
                      </a:r>
                      <a:r>
                        <a:rPr b="0" lang="cs-CZ" sz="2000" spc="-1" strike="noStrike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music.play(nota)</a:t>
                      </a:r>
                      <a:endParaRPr b="0" lang="cs-CZ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LibreOffice/6.0.7.3$Linux_X86_64 LibreOffice_project/00m0$Build-3</Application>
  <Words>271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2020-03-27T17:44:32Z</dcterms:modified>
  <cp:revision>17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