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pro úpravu formátu textu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4-3 Kompass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Azimut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47480"/>
            <a:ext cx="9068760" cy="12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 je to kompas, azimut</a:t>
            </a:r>
            <a:endParaRPr b="0" lang="cs-CZ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Kalibrace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792000" y="2736000"/>
            <a:ext cx="8280000" cy="23760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compass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calibrate()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scroll(compass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heading())</a:t>
            </a:r>
            <a:endParaRPr b="0" lang="cs-CZ" sz="2800" spc="-1" strike="noStrike">
              <a:latin typeface="Arial"/>
            </a:endParaRPr>
          </a:p>
          <a:p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Světová strana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872000" y="1315440"/>
            <a:ext cx="6264000" cy="5983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compass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calibrate()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uhel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compass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heading()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(uhel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46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b="0" lang="cs-CZ" sz="2400" spc="-1" strike="noStrike">
                <a:solidFill>
                  <a:srgbClr val="ba2121"/>
                </a:solidFill>
                <a:latin typeface="Courier New"/>
                <a:ea typeface="DejaVu Sans"/>
              </a:rPr>
              <a:t>"S"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elif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(uhel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136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b="0" lang="cs-CZ" sz="2400" spc="-1" strike="noStrike">
                <a:solidFill>
                  <a:srgbClr val="ba2121"/>
                </a:solidFill>
                <a:latin typeface="Courier New"/>
                <a:ea typeface="DejaVu Sans"/>
              </a:rPr>
              <a:t>"V"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elif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(uhel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226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b="0" lang="cs-CZ" sz="2400" spc="-1" strike="noStrike">
                <a:solidFill>
                  <a:srgbClr val="ba2121"/>
                </a:solidFill>
                <a:latin typeface="Courier New"/>
                <a:ea typeface="DejaVu Sans"/>
              </a:rPr>
              <a:t>"J"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elif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(uhel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316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b="0" lang="cs-CZ" sz="2400" spc="-1" strike="noStrike">
                <a:solidFill>
                  <a:srgbClr val="ba2121"/>
                </a:solidFill>
                <a:latin typeface="Courier New"/>
                <a:ea typeface="DejaVu Sans"/>
              </a:rPr>
              <a:t>"Z"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b="0" lang="cs-CZ" sz="2400" spc="-1" strike="noStrike">
                <a:solidFill>
                  <a:srgbClr val="ba2121"/>
                </a:solidFill>
                <a:latin typeface="Courier New"/>
                <a:ea typeface="DejaVu Sans"/>
              </a:rPr>
              <a:t>"S"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  </a:t>
            </a:r>
            <a:endParaRPr b="0" lang="cs-CZ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360" y="13644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Práce s hodinovými ručičkami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32000" y="2304000"/>
            <a:ext cx="9072000" cy="24969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for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uhel </a:t>
            </a:r>
            <a:r>
              <a:rPr b="0" lang="cs-CZ" sz="2800" spc="-1" strike="noStrike">
                <a:solidFill>
                  <a:srgbClr val="aa22ff"/>
                </a:solidFill>
                <a:latin typeface="Courier New"/>
                <a:ea typeface="DejaVu Sans"/>
              </a:rPr>
              <a:t>in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range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12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ALL_CLOCKS[uhel])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Směr sever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76000" y="1796760"/>
            <a:ext cx="9000000" cy="24976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compass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calibrate()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uhel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((compass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heading()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-15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//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30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ALL_CLOCKS[uhel])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LibreOffice/6.0.7.3$Linux_X86_64 LibreOffice_project/00m0$Build-3</Application>
  <Words>210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2020-03-27T18:45:36Z</dcterms:modified>
  <cp:revision>21</cp:revision>
  <dc:subject/>
  <dc:title>Lush Green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