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4-4 Magnetické pole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Magnetické pole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4840" y="1604160"/>
            <a:ext cx="9384120" cy="5057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hodnota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5000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compass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calibrate()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pocatek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compass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get_field_strength()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100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sila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compass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get_field_strength()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abs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(sila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-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pocatek)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&gt;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hodnota: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HAPPY)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3000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LibreOffice/6.0.7.3$Linux_X86_64 LibreOffice_project/00m0$Build-3</Application>
  <Words>80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2020-03-27T18:47:04Z</dcterms:modified>
  <cp:revision>20</cp:revision>
  <dc:subject/>
  <dc:title>Lush Green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