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cs-CZ" sz="1800" spc="-1" strike="noStrike">
                <a:latin typeface="Arial"/>
              </a:rPr>
              <a:t>Klikněte pro úpravu formátu textu nadpisu</a:t>
            </a:r>
            <a:endParaRPr b="0" lang="cs-CZ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3200" spc="-1" strike="noStrike">
                <a:latin typeface="Arial"/>
              </a:rPr>
              <a:t>Klikněte pro úpravu formátu textu osnovy</a:t>
            </a:r>
            <a:endParaRPr b="0" lang="cs-CZ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800" spc="-1" strike="noStrike">
                <a:latin typeface="Arial"/>
              </a:rPr>
              <a:t>Druhá úroveň</a:t>
            </a:r>
            <a:endParaRPr b="0" lang="cs-CZ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400" spc="-1" strike="noStrike">
                <a:latin typeface="Arial"/>
              </a:rPr>
              <a:t>Třetí úroveň</a:t>
            </a:r>
            <a:endParaRPr b="0" lang="cs-CZ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000" spc="-1" strike="noStrike">
                <a:latin typeface="Arial"/>
              </a:rPr>
              <a:t>Čtvrtá úroveň osnovy</a:t>
            </a:r>
            <a:endParaRPr b="0" lang="cs-CZ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Pátá úroveň osnovy</a:t>
            </a:r>
            <a:endParaRPr b="0" lang="cs-CZ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Šestá úroveň</a:t>
            </a:r>
            <a:endParaRPr b="0" lang="cs-CZ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Sedmá úroveň</a:t>
            </a:r>
            <a:endParaRPr b="0" lang="cs-CZ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cs-CZ" sz="1800" spc="-1" strike="noStrike">
                <a:latin typeface="Arial"/>
              </a:rPr>
              <a:t>Klikněte pro úpravu formátu textu nadpisu</a:t>
            </a:r>
            <a:endParaRPr b="0" lang="cs-CZ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3200" spc="-1" strike="noStrike">
                <a:latin typeface="Arial"/>
              </a:rPr>
              <a:t>Klikněte pro úpravu formátu textu osnovy</a:t>
            </a:r>
            <a:endParaRPr b="0" lang="cs-CZ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800" spc="-1" strike="noStrike">
                <a:latin typeface="Arial"/>
              </a:rPr>
              <a:t>Druhá úroveň</a:t>
            </a:r>
            <a:endParaRPr b="0" lang="cs-CZ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400" spc="-1" strike="noStrike">
                <a:latin typeface="Arial"/>
              </a:rPr>
              <a:t>Třetí úroveň</a:t>
            </a:r>
            <a:endParaRPr b="0" lang="cs-CZ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000" spc="-1" strike="noStrike">
                <a:latin typeface="Arial"/>
              </a:rPr>
              <a:t>Čtvrtá úroveň osnovy</a:t>
            </a:r>
            <a:endParaRPr b="0" lang="cs-CZ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Pátá úroveň osnovy</a:t>
            </a:r>
            <a:endParaRPr b="0" lang="cs-CZ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Šestá úroveň</a:t>
            </a:r>
            <a:endParaRPr b="0" lang="cs-CZ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Sedmá úroveň</a:t>
            </a:r>
            <a:endParaRPr b="0" lang="cs-CZ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cs-CZ" sz="1800" spc="-1" strike="noStrike">
                <a:latin typeface="Arial"/>
              </a:rPr>
              <a:t>Klikněte pro úpravu formátu textu nadpisu</a:t>
            </a:r>
            <a:endParaRPr b="0" lang="cs-CZ" sz="18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3200" spc="-1" strike="noStrike">
                <a:latin typeface="Arial"/>
              </a:rPr>
              <a:t>Klikněte pro úpravu formátu textu osnovy</a:t>
            </a:r>
            <a:endParaRPr b="0" lang="cs-CZ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800" spc="-1" strike="noStrike">
                <a:latin typeface="Arial"/>
              </a:rPr>
              <a:t>Druhá úroveň</a:t>
            </a:r>
            <a:endParaRPr b="0" lang="cs-CZ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400" spc="-1" strike="noStrike">
                <a:latin typeface="Arial"/>
              </a:rPr>
              <a:t>Třetí úroveň</a:t>
            </a:r>
            <a:endParaRPr b="0" lang="cs-CZ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000" spc="-1" strike="noStrike">
                <a:latin typeface="Arial"/>
              </a:rPr>
              <a:t>Čtvrtá úroveň osnovy</a:t>
            </a:r>
            <a:endParaRPr b="0" lang="cs-CZ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Pátá úroveň osnovy</a:t>
            </a:r>
            <a:endParaRPr b="0" lang="cs-CZ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Šestá úroveň</a:t>
            </a:r>
            <a:endParaRPr b="0" lang="cs-CZ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Sedmá úroveň</a:t>
            </a:r>
            <a:endParaRPr b="0" lang="cs-CZ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cs-CZ" sz="4400" spc="-1" strike="noStrike">
                <a:latin typeface="Arial"/>
              </a:rPr>
              <a:t>Klikněte pro úpravu formátu textu nadpisu</a:t>
            </a:r>
            <a:endParaRPr b="0" lang="cs-CZ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3200" spc="-1" strike="noStrike">
                <a:latin typeface="Arial"/>
              </a:rPr>
              <a:t>Klikněte pro úpravu formátu textu osnovy</a:t>
            </a:r>
            <a:endParaRPr b="0" lang="cs-CZ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800" spc="-1" strike="noStrike">
                <a:latin typeface="Arial"/>
              </a:rPr>
              <a:t>Druhá úroveň</a:t>
            </a:r>
            <a:endParaRPr b="0" lang="cs-CZ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400" spc="-1" strike="noStrike">
                <a:latin typeface="Arial"/>
              </a:rPr>
              <a:t>Třetí úroveň</a:t>
            </a:r>
            <a:endParaRPr b="0" lang="cs-CZ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000" spc="-1" strike="noStrike">
                <a:latin typeface="Arial"/>
              </a:rPr>
              <a:t>Čtvrtá úroveň osnovy</a:t>
            </a:r>
            <a:endParaRPr b="0" lang="cs-CZ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Pátá úroveň osnovy</a:t>
            </a:r>
            <a:endParaRPr b="0" lang="cs-CZ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Šestá úroveň</a:t>
            </a:r>
            <a:endParaRPr b="0" lang="cs-CZ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Sedmá úroveň</a:t>
            </a:r>
            <a:endParaRPr b="0" lang="cs-CZ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04360" y="3528000"/>
            <a:ext cx="9070560" cy="82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cs-CZ" sz="4400" spc="-1" strike="noStrike">
                <a:solidFill>
                  <a:srgbClr val="ffffff"/>
                </a:solidFill>
                <a:latin typeface="Ubuntu"/>
                <a:ea typeface="DejaVu Sans"/>
              </a:rPr>
              <a:t>1-1 LED – úvod, vypis textu</a:t>
            </a:r>
            <a:endParaRPr b="0" lang="cs-CZ" sz="44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1728000" y="1080000"/>
            <a:ext cx="6118920" cy="94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cs-CZ" sz="6000" spc="-1" strike="noStrike">
                <a:solidFill>
                  <a:srgbClr val="000000"/>
                </a:solidFill>
                <a:latin typeface="Arial"/>
                <a:ea typeface="DejaVu Sans"/>
              </a:rPr>
              <a:t>PRIM – Micro:bit</a:t>
            </a:r>
            <a:endParaRPr b="0" lang="cs-CZ" sz="6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504000" y="72000"/>
            <a:ext cx="9070560" cy="86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cs-CZ" sz="4400" spc="-1" strike="noStrike">
                <a:solidFill>
                  <a:srgbClr val="ffffff"/>
                </a:solidFill>
                <a:latin typeface="Ubuntu"/>
                <a:ea typeface="DejaVu Sans"/>
              </a:rPr>
              <a:t>Co je micro:bit</a:t>
            </a:r>
            <a:endParaRPr b="0" lang="cs-CZ" sz="4400" spc="-1" strike="noStrike">
              <a:latin typeface="Arial"/>
            </a:endParaRPr>
          </a:p>
        </p:txBody>
      </p:sp>
      <p:pic>
        <p:nvPicPr>
          <p:cNvPr id="155" name="" descr=""/>
          <p:cNvPicPr/>
          <p:nvPr/>
        </p:nvPicPr>
        <p:blipFill>
          <a:blip r:embed="rId1"/>
          <a:stretch/>
        </p:blipFill>
        <p:spPr>
          <a:xfrm>
            <a:off x="864000" y="2376000"/>
            <a:ext cx="4102920" cy="3458520"/>
          </a:xfrm>
          <a:prstGeom prst="rect">
            <a:avLst/>
          </a:prstGeom>
          <a:ln>
            <a:noFill/>
          </a:ln>
        </p:spPr>
      </p:pic>
      <p:pic>
        <p:nvPicPr>
          <p:cNvPr id="156" name="" descr=""/>
          <p:cNvPicPr/>
          <p:nvPr/>
        </p:nvPicPr>
        <p:blipFill>
          <a:blip r:embed="rId2"/>
          <a:stretch/>
        </p:blipFill>
        <p:spPr>
          <a:xfrm>
            <a:off x="5472000" y="2376000"/>
            <a:ext cx="4104000" cy="3465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504000" y="72000"/>
            <a:ext cx="9070560" cy="86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cs-CZ" sz="4400" spc="-1" strike="noStrike">
                <a:solidFill>
                  <a:srgbClr val="ffffff"/>
                </a:solidFill>
                <a:latin typeface="Ubuntu"/>
                <a:ea typeface="DejaVu Sans"/>
              </a:rPr>
              <a:t>Co je Mu</a:t>
            </a:r>
            <a:endParaRPr b="0" lang="cs-CZ" sz="4400" spc="-1" strike="noStrike">
              <a:latin typeface="Arial"/>
            </a:endParaRPr>
          </a:p>
        </p:txBody>
      </p:sp>
      <p:pic>
        <p:nvPicPr>
          <p:cNvPr id="158" name="" descr=""/>
          <p:cNvPicPr/>
          <p:nvPr/>
        </p:nvPicPr>
        <p:blipFill>
          <a:blip r:embed="rId1"/>
          <a:stretch/>
        </p:blipFill>
        <p:spPr>
          <a:xfrm>
            <a:off x="936000" y="1656000"/>
            <a:ext cx="8354880" cy="5451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504000" y="72000"/>
            <a:ext cx="9070560" cy="86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cs-CZ" sz="4400" spc="-1" strike="noStrike">
                <a:solidFill>
                  <a:srgbClr val="ffffff"/>
                </a:solidFill>
                <a:latin typeface="Ubuntu"/>
                <a:ea typeface="DejaVu Sans"/>
              </a:rPr>
              <a:t>První program</a:t>
            </a:r>
            <a:endParaRPr b="0" lang="cs-CZ" sz="44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576000" y="1769040"/>
            <a:ext cx="907056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cs-CZ" sz="3600" spc="-1" strike="noStrike">
                <a:solidFill>
                  <a:srgbClr val="008000"/>
                </a:solidFill>
                <a:latin typeface="Courier New"/>
                <a:ea typeface="DejaVu Sans"/>
              </a:rPr>
              <a:t>from</a:t>
            </a:r>
            <a:r>
              <a:rPr b="0" lang="cs-CZ" sz="36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cs-CZ" sz="3600" spc="-1" strike="noStrike">
                <a:solidFill>
                  <a:srgbClr val="0000ff"/>
                </a:solidFill>
                <a:latin typeface="Courier New"/>
                <a:ea typeface="DejaVu Sans"/>
              </a:rPr>
              <a:t>microbit</a:t>
            </a:r>
            <a:r>
              <a:rPr b="0" lang="cs-CZ" sz="36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cs-CZ" sz="3600" spc="-1" strike="noStrike">
                <a:solidFill>
                  <a:srgbClr val="008000"/>
                </a:solidFill>
                <a:latin typeface="Courier New"/>
                <a:ea typeface="DejaVu Sans"/>
              </a:rPr>
              <a:t>import</a:t>
            </a:r>
            <a:r>
              <a:rPr b="0" lang="cs-CZ" sz="36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cs-CZ" sz="3600" spc="-1" strike="noStrike">
                <a:solidFill>
                  <a:srgbClr val="666666"/>
                </a:solidFill>
                <a:latin typeface="Courier New"/>
                <a:ea typeface="DejaVu Sans"/>
              </a:rPr>
              <a:t>*</a:t>
            </a:r>
            <a:endParaRPr b="0" lang="cs-CZ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3600" spc="-1" strike="noStrike">
                <a:solidFill>
                  <a:srgbClr val="000000"/>
                </a:solidFill>
                <a:latin typeface="Courier New"/>
                <a:ea typeface="DejaVu Sans"/>
              </a:rPr>
              <a:t>display</a:t>
            </a:r>
            <a:r>
              <a:rPr b="0" lang="cs-CZ" sz="3600" spc="-1" strike="noStrike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b="0" lang="cs-CZ" sz="3600" spc="-1" strike="noStrike">
                <a:solidFill>
                  <a:srgbClr val="000000"/>
                </a:solidFill>
                <a:latin typeface="Courier New"/>
                <a:ea typeface="DejaVu Sans"/>
              </a:rPr>
              <a:t>scroll(</a:t>
            </a:r>
            <a:r>
              <a:rPr b="0" lang="cs-CZ" sz="3600" spc="-1" strike="noStrike">
                <a:solidFill>
                  <a:srgbClr val="ba2121"/>
                </a:solidFill>
                <a:latin typeface="Courier New"/>
                <a:ea typeface="DejaVu Sans"/>
              </a:rPr>
              <a:t>"Ahoj svete"</a:t>
            </a:r>
            <a:r>
              <a:rPr b="0" lang="cs-CZ" sz="3600" spc="-1" strike="noStrike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b="0" lang="cs-CZ" sz="36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504000" y="72000"/>
            <a:ext cx="9070560" cy="86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cs-CZ" sz="4400" spc="-1" strike="noStrike">
                <a:solidFill>
                  <a:srgbClr val="ffffff"/>
                </a:solidFill>
                <a:latin typeface="Ubuntu"/>
                <a:ea typeface="DejaVu Sans"/>
              </a:rPr>
              <a:t>Program se smyčkou</a:t>
            </a:r>
            <a:endParaRPr b="0" lang="cs-CZ" sz="4400" spc="-1" strike="noStrike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04000" y="1769040"/>
            <a:ext cx="907056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cs-CZ" sz="3200" spc="-1" strike="noStrike">
                <a:solidFill>
                  <a:srgbClr val="008000"/>
                </a:solidFill>
                <a:latin typeface="Courier New"/>
                <a:ea typeface="DejaVu Sans"/>
              </a:rPr>
              <a:t>from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cs-CZ" sz="3200" spc="-1" strike="noStrike">
                <a:solidFill>
                  <a:srgbClr val="0000ff"/>
                </a:solidFill>
                <a:latin typeface="Courier New"/>
                <a:ea typeface="DejaVu Sans"/>
              </a:rPr>
              <a:t>microbit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cs-CZ" sz="3200" spc="-1" strike="noStrike">
                <a:solidFill>
                  <a:srgbClr val="008000"/>
                </a:solidFill>
                <a:latin typeface="Courier New"/>
                <a:ea typeface="DejaVu Sans"/>
              </a:rPr>
              <a:t>import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cs-CZ" sz="3200" spc="-1" strike="noStrike">
                <a:solidFill>
                  <a:srgbClr val="666666"/>
                </a:solidFill>
                <a:latin typeface="Courier New"/>
                <a:ea typeface="DejaVu Sans"/>
              </a:rPr>
              <a:t>*</a:t>
            </a:r>
            <a:endParaRPr b="0" lang="cs-CZ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cs-CZ" sz="3200" spc="-1" strike="noStrike">
                <a:solidFill>
                  <a:srgbClr val="008000"/>
                </a:solidFill>
                <a:latin typeface="Courier New"/>
                <a:ea typeface="DejaVu Sans"/>
              </a:rPr>
              <a:t>while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cs-CZ" sz="3200" spc="-1" strike="noStrike">
                <a:solidFill>
                  <a:srgbClr val="008000"/>
                </a:solidFill>
                <a:latin typeface="Courier New"/>
                <a:ea typeface="DejaVu Sans"/>
              </a:rPr>
              <a:t>True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:</a:t>
            </a:r>
            <a:endParaRPr b="0" lang="cs-CZ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display</a:t>
            </a:r>
            <a:r>
              <a:rPr b="0" lang="cs-CZ" sz="3200" spc="-1" strike="noStrike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scroll(</a:t>
            </a:r>
            <a:r>
              <a:rPr b="0" lang="cs-CZ" sz="3200" spc="-1" strike="noStrike">
                <a:solidFill>
                  <a:srgbClr val="ba2121"/>
                </a:solidFill>
                <a:latin typeface="Courier New"/>
                <a:ea typeface="DejaVu Sans"/>
              </a:rPr>
              <a:t>"Ahoj svete"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b="0" lang="cs-CZ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sleep(</a:t>
            </a:r>
            <a:r>
              <a:rPr b="0" lang="cs-CZ" sz="3200" spc="-1" strike="noStrike">
                <a:solidFill>
                  <a:srgbClr val="666666"/>
                </a:solidFill>
                <a:latin typeface="Courier New"/>
                <a:ea typeface="DejaVu Sans"/>
              </a:rPr>
              <a:t>1000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b="0" lang="cs-CZ" sz="32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2018-10-08T09:38:12Z</dcterms:created>
  <dc:creator/>
  <dc:description/>
  <dc:language>cs-CZ</dc:language>
  <cp:lastModifiedBy/>
  <dcterms:modified xsi:type="dcterms:W3CDTF">2020-03-20T14:40:07Z</dcterms:modified>
  <cp:revision>5</cp:revision>
  <dc:subject/>
  <dc:title>Lush Green</dc:title>
</cp:coreProperties>
</file>